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21" r:id="rId2"/>
  </p:sldMasterIdLst>
  <p:sldIdLst>
    <p:sldId id="258" r:id="rId3"/>
    <p:sldId id="256" r:id="rId4"/>
    <p:sldId id="257" r:id="rId5"/>
    <p:sldId id="267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8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6600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086" y="-5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0688B-5FBF-4AE7-AAB3-52EDB4A846F4}" type="datetimeFigureOut">
              <a:rPr lang="ru-RU"/>
              <a:pPr>
                <a:defRPr/>
              </a:pPr>
              <a:t>25.04.2013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225F94-61A2-46C6-962A-5E95975F7B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9D4A48-7C25-477C-AE30-F5118AB1E180}" type="datetimeFigureOut">
              <a:rPr lang="ru-RU"/>
              <a:pPr>
                <a:defRPr/>
              </a:pPr>
              <a:t>25.04.2013</a:t>
            </a:fld>
            <a:endParaRPr lang="ru-RU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FE64CB-4B08-42FE-B6C5-919F06F90E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67D68E-7877-4E32-A26C-389A803BAE4E}" type="datetimeFigureOut">
              <a:rPr lang="ru-RU"/>
              <a:pPr>
                <a:defRPr/>
              </a:pPr>
              <a:t>25.04.2013</a:t>
            </a:fld>
            <a:endParaRPr lang="ru-RU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1E8409-CB49-4CE9-9DAD-70FDF29894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DDFFF0-E7EE-4109-BCE7-8E89E3D1CA78}" type="datetimeFigureOut">
              <a:rPr lang="ru-RU"/>
              <a:pPr>
                <a:defRPr/>
              </a:pPr>
              <a:t>25.04.2013</a:t>
            </a:fld>
            <a:endParaRPr lang="ru-RU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F07951-257D-4C68-8F2D-2BEC887804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C3A853-9F33-46CF-99EE-42316BCA1B37}" type="datetimeFigureOut">
              <a:rPr lang="ru-RU"/>
              <a:pPr>
                <a:defRPr/>
              </a:pPr>
              <a:t>25.04.2013</a:t>
            </a:fld>
            <a:endParaRPr lang="ru-RU"/>
          </a:p>
        </p:txBody>
      </p:sp>
      <p:sp>
        <p:nvSpPr>
          <p:cNvPr id="8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A86031-1B8A-47D0-917F-6DD75A8E72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5013BB-5798-4245-A877-0FEB59EC36FD}" type="datetimeFigureOut">
              <a:rPr lang="ru-RU"/>
              <a:pPr>
                <a:defRPr/>
              </a:pPr>
              <a:t>25.04.2013</a:t>
            </a:fld>
            <a:endParaRPr lang="ru-RU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11C7C1-32F8-4FD7-9BE0-3862F3DA5F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17B3ED-8CC0-4F9D-9733-B4D1208BA28C}" type="datetimeFigureOut">
              <a:rPr lang="ru-RU"/>
              <a:pPr>
                <a:defRPr/>
              </a:pPr>
              <a:t>25.04.2013</a:t>
            </a:fld>
            <a:endParaRPr lang="ru-RU"/>
          </a:p>
        </p:txBody>
      </p:sp>
      <p:sp>
        <p:nvSpPr>
          <p:cNvPr id="3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250673-EDBA-48B6-957F-DBB4A02022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86FBA6-3F77-4C35-A61B-8CA5CDE651E6}" type="datetimeFigureOut">
              <a:rPr lang="ru-RU"/>
              <a:pPr>
                <a:defRPr/>
              </a:pPr>
              <a:t>25.04.2013</a:t>
            </a:fld>
            <a:endParaRPr lang="ru-RU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91F919-72FD-4019-B12C-40000D9467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FDCBCD-0AE3-4775-ABFF-875FC48921F1}" type="datetimeFigureOut">
              <a:rPr lang="ru-RU"/>
              <a:pPr>
                <a:defRPr/>
              </a:pPr>
              <a:t>25.04.2013</a:t>
            </a:fld>
            <a:endParaRPr lang="ru-RU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4E1D76-2E4D-4727-AFDB-FA1FEA9EDC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CE7213-5868-4A8A-ADAE-E383FDFE5AB8}" type="datetimeFigureOut">
              <a:rPr lang="ru-RU"/>
              <a:pPr>
                <a:defRPr/>
              </a:pPr>
              <a:t>25.04.2013</a:t>
            </a:fld>
            <a:endParaRPr lang="ru-RU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1080E6-AD2B-4093-8B2C-217E46BA86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107F6D-A930-4D57-A30F-BA4333EC63DB}" type="datetimeFigureOut">
              <a:rPr lang="ru-RU"/>
              <a:pPr>
                <a:defRPr/>
              </a:pPr>
              <a:t>25.04.2013</a:t>
            </a:fld>
            <a:endParaRPr lang="ru-RU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F3CF6A-395D-421C-B1A6-5B37D94B01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3C10A6-5A10-4F30-9448-D217D2CCF682}" type="datetimeFigureOut">
              <a:rPr lang="ru-RU"/>
              <a:pPr>
                <a:defRPr/>
              </a:pPr>
              <a:t>25.04.2013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934747-924E-4F9B-8E5B-EBEA64D640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2399B-28DE-4DA3-BFAC-64B29F565D68}" type="datetimeFigureOut">
              <a:rPr lang="ru-RU"/>
              <a:pPr>
                <a:defRPr/>
              </a:pPr>
              <a:t>25.04.2013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51B68-A807-442E-B2A1-B1057AB271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3F2B75-58AE-4A21-AF23-BA749A80B3E2}" type="datetimeFigureOut">
              <a:rPr lang="ru-RU"/>
              <a:pPr>
                <a:defRPr/>
              </a:pPr>
              <a:t>25.04.2013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DFC95C-D5A6-47FA-B6DD-02CE4DFA5E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742E0C-A76F-48AA-A162-54CA01F37288}" type="datetimeFigureOut">
              <a:rPr lang="ru-RU"/>
              <a:pPr>
                <a:defRPr/>
              </a:pPr>
              <a:t>25.04.2013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30DFF6-324D-420F-A515-01C02F2EAC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0071BA-165A-45B1-87BC-92DF386B785F}" type="datetimeFigureOut">
              <a:rPr lang="ru-RU"/>
              <a:pPr>
                <a:defRPr/>
              </a:pPr>
              <a:t>25.04.2013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7FD514-9E4A-43CA-9380-70A5022077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0A6434-5419-4A7D-B960-895C0D05056E}" type="datetimeFigureOut">
              <a:rPr lang="ru-RU"/>
              <a:pPr>
                <a:defRPr/>
              </a:pPr>
              <a:t>25.04.2013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440D3C-C446-4537-B85F-6208BBEBA8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0C43DB-3319-4254-BAAE-C29EACAC53A3}" type="datetimeFigureOut">
              <a:rPr lang="ru-RU"/>
              <a:pPr>
                <a:defRPr/>
              </a:pPr>
              <a:t>25.04.2013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C3AA43-9119-4C31-81F8-EAEBD5E5CC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/>
              <a:ahLst/>
              <a:cxnLst>
                <a:cxn ang="0">
                  <a:pos x="2768" y="18"/>
                </a:cxn>
                <a:cxn ang="0">
                  <a:pos x="2678" y="24"/>
                </a:cxn>
                <a:cxn ang="0">
                  <a:pos x="2613" y="102"/>
                </a:cxn>
                <a:cxn ang="0">
                  <a:pos x="2511" y="156"/>
                </a:cxn>
                <a:cxn ang="0">
                  <a:pos x="2505" y="222"/>
                </a:cxn>
                <a:cxn ang="0">
                  <a:pos x="2487" y="246"/>
                </a:cxn>
                <a:cxn ang="0">
                  <a:pos x="2469" y="252"/>
                </a:cxn>
                <a:cxn ang="0">
                  <a:pos x="2397" y="210"/>
                </a:cxn>
                <a:cxn ang="0">
                  <a:pos x="2260" y="192"/>
                </a:cxn>
                <a:cxn ang="0">
                  <a:pos x="2236" y="186"/>
                </a:cxn>
                <a:cxn ang="0">
                  <a:pos x="2218" y="192"/>
                </a:cxn>
                <a:cxn ang="0">
                  <a:pos x="2146" y="228"/>
                </a:cxn>
                <a:cxn ang="0">
                  <a:pos x="2110" y="240"/>
                </a:cxn>
                <a:cxn ang="0">
                  <a:pos x="2086" y="246"/>
                </a:cxn>
                <a:cxn ang="0">
                  <a:pos x="2074" y="258"/>
                </a:cxn>
                <a:cxn ang="0">
                  <a:pos x="2074" y="276"/>
                </a:cxn>
                <a:cxn ang="0">
                  <a:pos x="2051" y="300"/>
                </a:cxn>
                <a:cxn ang="0">
                  <a:pos x="2033" y="312"/>
                </a:cxn>
                <a:cxn ang="0">
                  <a:pos x="2021" y="324"/>
                </a:cxn>
                <a:cxn ang="0">
                  <a:pos x="2009" y="336"/>
                </a:cxn>
                <a:cxn ang="0">
                  <a:pos x="1979" y="342"/>
                </a:cxn>
                <a:cxn ang="0">
                  <a:pos x="1913" y="336"/>
                </a:cxn>
                <a:cxn ang="0">
                  <a:pos x="1877" y="330"/>
                </a:cxn>
                <a:cxn ang="0">
                  <a:pos x="1865" y="342"/>
                </a:cxn>
                <a:cxn ang="0">
                  <a:pos x="1853" y="354"/>
                </a:cxn>
                <a:cxn ang="0">
                  <a:pos x="1823" y="360"/>
                </a:cxn>
                <a:cxn ang="0">
                  <a:pos x="1764" y="342"/>
                </a:cxn>
                <a:cxn ang="0">
                  <a:pos x="1740" y="342"/>
                </a:cxn>
                <a:cxn ang="0">
                  <a:pos x="1716" y="354"/>
                </a:cxn>
                <a:cxn ang="0">
                  <a:pos x="1656" y="425"/>
                </a:cxn>
                <a:cxn ang="0">
                  <a:pos x="1614" y="569"/>
                </a:cxn>
                <a:cxn ang="0">
                  <a:pos x="1614" y="593"/>
                </a:cxn>
                <a:cxn ang="0">
                  <a:pos x="1620" y="641"/>
                </a:cxn>
                <a:cxn ang="0">
                  <a:pos x="1638" y="659"/>
                </a:cxn>
                <a:cxn ang="0">
                  <a:pos x="1632" y="671"/>
                </a:cxn>
                <a:cxn ang="0">
                  <a:pos x="1620" y="683"/>
                </a:cxn>
                <a:cxn ang="0">
                  <a:pos x="1542" y="689"/>
                </a:cxn>
                <a:cxn ang="0">
                  <a:pos x="1465" y="629"/>
                </a:cxn>
                <a:cxn ang="0">
                  <a:pos x="1333" y="587"/>
                </a:cxn>
                <a:cxn ang="0">
                  <a:pos x="1184" y="671"/>
                </a:cxn>
                <a:cxn ang="0">
                  <a:pos x="1016" y="731"/>
                </a:cxn>
                <a:cxn ang="0">
                  <a:pos x="813" y="743"/>
                </a:cxn>
                <a:cxn ang="0">
                  <a:pos x="628" y="701"/>
                </a:cxn>
                <a:cxn ang="0">
                  <a:pos x="568" y="695"/>
                </a:cxn>
                <a:cxn ang="0">
                  <a:pos x="556" y="701"/>
                </a:cxn>
                <a:cxn ang="0">
                  <a:pos x="520" y="731"/>
                </a:cxn>
                <a:cxn ang="0">
                  <a:pos x="436" y="809"/>
                </a:cxn>
                <a:cxn ang="0">
                  <a:pos x="406" y="821"/>
                </a:cxn>
                <a:cxn ang="0">
                  <a:pos x="382" y="821"/>
                </a:cxn>
                <a:cxn ang="0">
                  <a:pos x="335" y="827"/>
                </a:cxn>
                <a:cxn ang="0">
                  <a:pos x="209" y="851"/>
                </a:cxn>
                <a:cxn ang="0">
                  <a:pos x="173" y="857"/>
                </a:cxn>
                <a:cxn ang="0">
                  <a:pos x="125" y="851"/>
                </a:cxn>
                <a:cxn ang="0">
                  <a:pos x="107" y="857"/>
                </a:cxn>
                <a:cxn ang="0">
                  <a:pos x="101" y="875"/>
                </a:cxn>
                <a:cxn ang="0">
                  <a:pos x="83" y="887"/>
                </a:cxn>
                <a:cxn ang="0">
                  <a:pos x="48" y="899"/>
                </a:cxn>
                <a:cxn ang="0">
                  <a:pos x="2780" y="24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  <a:lnTo>
                    <a:pt x="2780" y="24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12" y="18"/>
                </a:cxn>
                <a:cxn ang="0">
                  <a:pos x="12" y="18"/>
                </a:cxn>
                <a:cxn ang="0">
                  <a:pos x="12" y="18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6" y="1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/>
              <a:ahLst/>
              <a:cxnLst>
                <a:cxn ang="0">
                  <a:pos x="280" y="42"/>
                </a:cxn>
                <a:cxn ang="0">
                  <a:pos x="274" y="42"/>
                </a:cxn>
                <a:cxn ang="0">
                  <a:pos x="268" y="42"/>
                </a:cxn>
                <a:cxn ang="0">
                  <a:pos x="256" y="42"/>
                </a:cxn>
                <a:cxn ang="0">
                  <a:pos x="238" y="48"/>
                </a:cxn>
                <a:cxn ang="0">
                  <a:pos x="214" y="12"/>
                </a:cxn>
                <a:cxn ang="0">
                  <a:pos x="196" y="0"/>
                </a:cxn>
                <a:cxn ang="0">
                  <a:pos x="196" y="0"/>
                </a:cxn>
                <a:cxn ang="0">
                  <a:pos x="164" y="167"/>
                </a:cxn>
                <a:cxn ang="0">
                  <a:pos x="144" y="217"/>
                </a:cxn>
                <a:cxn ang="0">
                  <a:pos x="110" y="281"/>
                </a:cxn>
                <a:cxn ang="0">
                  <a:pos x="96" y="327"/>
                </a:cxn>
                <a:cxn ang="0">
                  <a:pos x="124" y="405"/>
                </a:cxn>
                <a:cxn ang="0">
                  <a:pos x="100" y="463"/>
                </a:cxn>
                <a:cxn ang="0">
                  <a:pos x="68" y="503"/>
                </a:cxn>
                <a:cxn ang="0">
                  <a:pos x="30" y="539"/>
                </a:cxn>
                <a:cxn ang="0">
                  <a:pos x="24" y="613"/>
                </a:cxn>
                <a:cxn ang="0">
                  <a:pos x="0" y="741"/>
                </a:cxn>
                <a:cxn ang="0">
                  <a:pos x="202" y="741"/>
                </a:cxn>
                <a:cxn ang="0">
                  <a:pos x="180" y="639"/>
                </a:cxn>
                <a:cxn ang="0">
                  <a:pos x="192" y="589"/>
                </a:cxn>
                <a:cxn ang="0">
                  <a:pos x="178" y="539"/>
                </a:cxn>
                <a:cxn ang="0">
                  <a:pos x="190" y="499"/>
                </a:cxn>
                <a:cxn ang="0">
                  <a:pos x="184" y="465"/>
                </a:cxn>
                <a:cxn ang="0">
                  <a:pos x="192" y="391"/>
                </a:cxn>
                <a:cxn ang="0">
                  <a:pos x="216" y="313"/>
                </a:cxn>
                <a:cxn ang="0">
                  <a:pos x="238" y="249"/>
                </a:cxn>
                <a:cxn ang="0">
                  <a:pos x="268" y="185"/>
                </a:cxn>
                <a:cxn ang="0">
                  <a:pos x="284" y="159"/>
                </a:cxn>
                <a:cxn ang="0">
                  <a:pos x="304" y="12"/>
                </a:cxn>
                <a:cxn ang="0">
                  <a:pos x="298" y="24"/>
                </a:cxn>
                <a:cxn ang="0">
                  <a:pos x="292" y="30"/>
                </a:cxn>
                <a:cxn ang="0">
                  <a:pos x="292" y="36"/>
                </a:cxn>
                <a:cxn ang="0">
                  <a:pos x="286" y="36"/>
                </a:cxn>
                <a:cxn ang="0">
                  <a:pos x="286" y="42"/>
                </a:cxn>
                <a:cxn ang="0">
                  <a:pos x="280" y="42"/>
                </a:cxn>
                <a:cxn ang="0">
                  <a:pos x="280" y="42"/>
                </a:cxn>
                <a:cxn ang="0">
                  <a:pos x="280" y="42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/>
              <a:ahLst/>
              <a:cxnLst>
                <a:cxn ang="0">
                  <a:pos x="284" y="6"/>
                </a:cxn>
                <a:cxn ang="0">
                  <a:pos x="278" y="6"/>
                </a:cxn>
                <a:cxn ang="0">
                  <a:pos x="272" y="12"/>
                </a:cxn>
                <a:cxn ang="0">
                  <a:pos x="254" y="18"/>
                </a:cxn>
                <a:cxn ang="0">
                  <a:pos x="230" y="24"/>
                </a:cxn>
                <a:cxn ang="0">
                  <a:pos x="206" y="42"/>
                </a:cxn>
                <a:cxn ang="0">
                  <a:pos x="188" y="48"/>
                </a:cxn>
                <a:cxn ang="0">
                  <a:pos x="176" y="54"/>
                </a:cxn>
                <a:cxn ang="0">
                  <a:pos x="170" y="54"/>
                </a:cxn>
                <a:cxn ang="0">
                  <a:pos x="150" y="169"/>
                </a:cxn>
                <a:cxn ang="0">
                  <a:pos x="110" y="225"/>
                </a:cxn>
                <a:cxn ang="0">
                  <a:pos x="54" y="383"/>
                </a:cxn>
                <a:cxn ang="0">
                  <a:pos x="82" y="555"/>
                </a:cxn>
                <a:cxn ang="0">
                  <a:pos x="40" y="679"/>
                </a:cxn>
                <a:cxn ang="0">
                  <a:pos x="0" y="767"/>
                </a:cxn>
                <a:cxn ang="0">
                  <a:pos x="108" y="767"/>
                </a:cxn>
                <a:cxn ang="0">
                  <a:pos x="120" y="611"/>
                </a:cxn>
                <a:cxn ang="0">
                  <a:pos x="148" y="499"/>
                </a:cxn>
                <a:cxn ang="0">
                  <a:pos x="160" y="367"/>
                </a:cxn>
                <a:cxn ang="0">
                  <a:pos x="218" y="327"/>
                </a:cxn>
                <a:cxn ang="0">
                  <a:pos x="238" y="221"/>
                </a:cxn>
                <a:cxn ang="0">
                  <a:pos x="296" y="135"/>
                </a:cxn>
                <a:cxn ang="0">
                  <a:pos x="314" y="0"/>
                </a:cxn>
                <a:cxn ang="0">
                  <a:pos x="302" y="0"/>
                </a:cxn>
                <a:cxn ang="0">
                  <a:pos x="296" y="0"/>
                </a:cxn>
                <a:cxn ang="0">
                  <a:pos x="290" y="0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/>
              <a:ahLst/>
              <a:cxnLst>
                <a:cxn ang="0">
                  <a:pos x="257" y="12"/>
                </a:cxn>
                <a:cxn ang="0">
                  <a:pos x="239" y="6"/>
                </a:cxn>
                <a:cxn ang="0">
                  <a:pos x="203" y="6"/>
                </a:cxn>
                <a:cxn ang="0">
                  <a:pos x="203" y="6"/>
                </a:cxn>
                <a:cxn ang="0">
                  <a:pos x="197" y="6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6" y="0"/>
                </a:cxn>
                <a:cxn ang="0">
                  <a:pos x="160" y="0"/>
                </a:cxn>
                <a:cxn ang="0">
                  <a:pos x="144" y="117"/>
                </a:cxn>
                <a:cxn ang="0">
                  <a:pos x="128" y="185"/>
                </a:cxn>
                <a:cxn ang="0">
                  <a:pos x="58" y="299"/>
                </a:cxn>
                <a:cxn ang="0">
                  <a:pos x="54" y="441"/>
                </a:cxn>
                <a:cxn ang="0">
                  <a:pos x="24" y="523"/>
                </a:cxn>
                <a:cxn ang="0">
                  <a:pos x="0" y="623"/>
                </a:cxn>
                <a:cxn ang="0">
                  <a:pos x="78" y="623"/>
                </a:cxn>
                <a:cxn ang="0">
                  <a:pos x="92" y="555"/>
                </a:cxn>
                <a:cxn ang="0">
                  <a:pos x="134" y="447"/>
                </a:cxn>
                <a:cxn ang="0">
                  <a:pos x="158" y="315"/>
                </a:cxn>
                <a:cxn ang="0">
                  <a:pos x="184" y="257"/>
                </a:cxn>
                <a:cxn ang="0">
                  <a:pos x="216" y="211"/>
                </a:cxn>
                <a:cxn ang="0">
                  <a:pos x="222" y="145"/>
                </a:cxn>
                <a:cxn ang="0">
                  <a:pos x="240" y="111"/>
                </a:cxn>
                <a:cxn ang="0">
                  <a:pos x="262" y="79"/>
                </a:cxn>
                <a:cxn ang="0">
                  <a:pos x="275" y="6"/>
                </a:cxn>
                <a:cxn ang="0">
                  <a:pos x="263" y="12"/>
                </a:cxn>
                <a:cxn ang="0">
                  <a:pos x="257" y="12"/>
                </a:cxn>
                <a:cxn ang="0">
                  <a:pos x="257" y="12"/>
                </a:cxn>
                <a:cxn ang="0">
                  <a:pos x="257" y="12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/>
              <a:ahLst/>
              <a:cxnLst>
                <a:cxn ang="0">
                  <a:pos x="171" y="12"/>
                </a:cxn>
                <a:cxn ang="0">
                  <a:pos x="159" y="24"/>
                </a:cxn>
                <a:cxn ang="0">
                  <a:pos x="153" y="36"/>
                </a:cxn>
                <a:cxn ang="0">
                  <a:pos x="128" y="60"/>
                </a:cxn>
                <a:cxn ang="0">
                  <a:pos x="110" y="83"/>
                </a:cxn>
                <a:cxn ang="0">
                  <a:pos x="86" y="119"/>
                </a:cxn>
                <a:cxn ang="0">
                  <a:pos x="68" y="167"/>
                </a:cxn>
                <a:cxn ang="0">
                  <a:pos x="68" y="221"/>
                </a:cxn>
                <a:cxn ang="0">
                  <a:pos x="68" y="227"/>
                </a:cxn>
                <a:cxn ang="0">
                  <a:pos x="68" y="233"/>
                </a:cxn>
                <a:cxn ang="0">
                  <a:pos x="68" y="239"/>
                </a:cxn>
                <a:cxn ang="0">
                  <a:pos x="68" y="245"/>
                </a:cxn>
                <a:cxn ang="0">
                  <a:pos x="68" y="251"/>
                </a:cxn>
                <a:cxn ang="0">
                  <a:pos x="68" y="251"/>
                </a:cxn>
                <a:cxn ang="0">
                  <a:pos x="68" y="257"/>
                </a:cxn>
                <a:cxn ang="0">
                  <a:pos x="68" y="269"/>
                </a:cxn>
                <a:cxn ang="0">
                  <a:pos x="74" y="287"/>
                </a:cxn>
                <a:cxn ang="0">
                  <a:pos x="80" y="305"/>
                </a:cxn>
                <a:cxn ang="0">
                  <a:pos x="86" y="311"/>
                </a:cxn>
                <a:cxn ang="0">
                  <a:pos x="86" y="311"/>
                </a:cxn>
                <a:cxn ang="0">
                  <a:pos x="92" y="317"/>
                </a:cxn>
                <a:cxn ang="0">
                  <a:pos x="92" y="323"/>
                </a:cxn>
                <a:cxn ang="0">
                  <a:pos x="92" y="323"/>
                </a:cxn>
                <a:cxn ang="0">
                  <a:pos x="24" y="437"/>
                </a:cxn>
                <a:cxn ang="0">
                  <a:pos x="18" y="471"/>
                </a:cxn>
                <a:cxn ang="0">
                  <a:pos x="0" y="547"/>
                </a:cxn>
                <a:cxn ang="0">
                  <a:pos x="50" y="611"/>
                </a:cxn>
                <a:cxn ang="0">
                  <a:pos x="114" y="611"/>
                </a:cxn>
                <a:cxn ang="0">
                  <a:pos x="104" y="555"/>
                </a:cxn>
                <a:cxn ang="0">
                  <a:pos x="120" y="515"/>
                </a:cxn>
                <a:cxn ang="0">
                  <a:pos x="150" y="449"/>
                </a:cxn>
                <a:cxn ang="0">
                  <a:pos x="166" y="377"/>
                </a:cxn>
                <a:cxn ang="0">
                  <a:pos x="156" y="295"/>
                </a:cxn>
                <a:cxn ang="0">
                  <a:pos x="170" y="203"/>
                </a:cxn>
                <a:cxn ang="0">
                  <a:pos x="212" y="95"/>
                </a:cxn>
                <a:cxn ang="0">
                  <a:pos x="213" y="0"/>
                </a:cxn>
                <a:cxn ang="0">
                  <a:pos x="207" y="0"/>
                </a:cxn>
                <a:cxn ang="0">
                  <a:pos x="201" y="0"/>
                </a:cxn>
                <a:cxn ang="0">
                  <a:pos x="195" y="0"/>
                </a:cxn>
                <a:cxn ang="0">
                  <a:pos x="189" y="0"/>
                </a:cxn>
                <a:cxn ang="0">
                  <a:pos x="183" y="6"/>
                </a:cxn>
                <a:cxn ang="0">
                  <a:pos x="177" y="6"/>
                </a:cxn>
                <a:cxn ang="0">
                  <a:pos x="171" y="12"/>
                </a:cxn>
                <a:cxn ang="0">
                  <a:pos x="171" y="12"/>
                </a:cxn>
                <a:cxn ang="0">
                  <a:pos x="171" y="12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/>
              <a:ahLst/>
              <a:cxnLst>
                <a:cxn ang="0">
                  <a:pos x="149" y="60"/>
                </a:cxn>
                <a:cxn ang="0">
                  <a:pos x="119" y="30"/>
                </a:cxn>
                <a:cxn ang="0">
                  <a:pos x="89" y="12"/>
                </a:cxn>
                <a:cxn ang="0">
                  <a:pos x="59" y="0"/>
                </a:cxn>
                <a:cxn ang="0">
                  <a:pos x="54" y="70"/>
                </a:cxn>
                <a:cxn ang="0">
                  <a:pos x="46" y="112"/>
                </a:cxn>
                <a:cxn ang="0">
                  <a:pos x="52" y="168"/>
                </a:cxn>
                <a:cxn ang="0">
                  <a:pos x="24" y="194"/>
                </a:cxn>
                <a:cxn ang="0">
                  <a:pos x="16" y="258"/>
                </a:cxn>
                <a:cxn ang="0">
                  <a:pos x="2" y="300"/>
                </a:cxn>
                <a:cxn ang="0">
                  <a:pos x="0" y="352"/>
                </a:cxn>
                <a:cxn ang="0">
                  <a:pos x="47" y="384"/>
                </a:cxn>
                <a:cxn ang="0">
                  <a:pos x="149" y="384"/>
                </a:cxn>
                <a:cxn ang="0">
                  <a:pos x="134" y="350"/>
                </a:cxn>
                <a:cxn ang="0">
                  <a:pos x="104" y="324"/>
                </a:cxn>
                <a:cxn ang="0">
                  <a:pos x="138" y="274"/>
                </a:cxn>
                <a:cxn ang="0">
                  <a:pos x="122" y="220"/>
                </a:cxn>
                <a:cxn ang="0">
                  <a:pos x="132" y="186"/>
                </a:cxn>
                <a:cxn ang="0">
                  <a:pos x="140" y="154"/>
                </a:cxn>
                <a:cxn ang="0">
                  <a:pos x="167" y="90"/>
                </a:cxn>
                <a:cxn ang="0">
                  <a:pos x="149" y="60"/>
                </a:cxn>
                <a:cxn ang="0">
                  <a:pos x="149" y="60"/>
                </a:cxn>
                <a:cxn ang="0">
                  <a:pos x="149" y="60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/>
              <a:ahLst/>
              <a:cxnLst>
                <a:cxn ang="0">
                  <a:pos x="136" y="12"/>
                </a:cxn>
                <a:cxn ang="0">
                  <a:pos x="100" y="0"/>
                </a:cxn>
                <a:cxn ang="0">
                  <a:pos x="78" y="64"/>
                </a:cxn>
                <a:cxn ang="0">
                  <a:pos x="70" y="126"/>
                </a:cxn>
                <a:cxn ang="0">
                  <a:pos x="46" y="184"/>
                </a:cxn>
                <a:cxn ang="0">
                  <a:pos x="58" y="232"/>
                </a:cxn>
                <a:cxn ang="0">
                  <a:pos x="38" y="268"/>
                </a:cxn>
                <a:cxn ang="0">
                  <a:pos x="0" y="300"/>
                </a:cxn>
                <a:cxn ang="0">
                  <a:pos x="160" y="300"/>
                </a:cxn>
                <a:cxn ang="0">
                  <a:pos x="136" y="272"/>
                </a:cxn>
                <a:cxn ang="0">
                  <a:pos x="98" y="234"/>
                </a:cxn>
                <a:cxn ang="0">
                  <a:pos x="130" y="188"/>
                </a:cxn>
                <a:cxn ang="0">
                  <a:pos x="138" y="134"/>
                </a:cxn>
                <a:cxn ang="0">
                  <a:pos x="144" y="94"/>
                </a:cxn>
                <a:cxn ang="0">
                  <a:pos x="164" y="60"/>
                </a:cxn>
                <a:cxn ang="0">
                  <a:pos x="166" y="0"/>
                </a:cxn>
                <a:cxn ang="0">
                  <a:pos x="136" y="12"/>
                </a:cxn>
                <a:cxn ang="0">
                  <a:pos x="136" y="12"/>
                </a:cxn>
                <a:cxn ang="0">
                  <a:pos x="136" y="12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/>
              <a:ahLst/>
              <a:cxnLst>
                <a:cxn ang="0">
                  <a:pos x="201" y="0"/>
                </a:cxn>
                <a:cxn ang="0">
                  <a:pos x="183" y="0"/>
                </a:cxn>
                <a:cxn ang="0">
                  <a:pos x="158" y="50"/>
                </a:cxn>
                <a:cxn ang="0">
                  <a:pos x="148" y="92"/>
                </a:cxn>
                <a:cxn ang="0">
                  <a:pos x="120" y="144"/>
                </a:cxn>
                <a:cxn ang="0">
                  <a:pos x="82" y="182"/>
                </a:cxn>
                <a:cxn ang="0">
                  <a:pos x="60" y="232"/>
                </a:cxn>
                <a:cxn ang="0">
                  <a:pos x="0" y="282"/>
                </a:cxn>
                <a:cxn ang="0">
                  <a:pos x="128" y="282"/>
                </a:cxn>
                <a:cxn ang="0">
                  <a:pos x="154" y="254"/>
                </a:cxn>
                <a:cxn ang="0">
                  <a:pos x="158" y="196"/>
                </a:cxn>
                <a:cxn ang="0">
                  <a:pos x="188" y="148"/>
                </a:cxn>
                <a:cxn ang="0">
                  <a:pos x="196" y="70"/>
                </a:cxn>
                <a:cxn ang="0">
                  <a:pos x="237" y="0"/>
                </a:cxn>
                <a:cxn ang="0">
                  <a:pos x="201" y="0"/>
                </a:cxn>
                <a:cxn ang="0">
                  <a:pos x="201" y="0"/>
                </a:cxn>
                <a:cxn ang="0">
                  <a:pos x="201" y="0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/>
              <a:ahLst/>
              <a:cxnLst>
                <a:cxn ang="0">
                  <a:pos x="167" y="54"/>
                </a:cxn>
                <a:cxn ang="0">
                  <a:pos x="113" y="24"/>
                </a:cxn>
                <a:cxn ang="0">
                  <a:pos x="83" y="0"/>
                </a:cxn>
                <a:cxn ang="0">
                  <a:pos x="80" y="62"/>
                </a:cxn>
                <a:cxn ang="0">
                  <a:pos x="58" y="100"/>
                </a:cxn>
                <a:cxn ang="0">
                  <a:pos x="54" y="160"/>
                </a:cxn>
                <a:cxn ang="0">
                  <a:pos x="36" y="202"/>
                </a:cxn>
                <a:cxn ang="0">
                  <a:pos x="0" y="234"/>
                </a:cxn>
                <a:cxn ang="0">
                  <a:pos x="146" y="234"/>
                </a:cxn>
                <a:cxn ang="0">
                  <a:pos x="170" y="198"/>
                </a:cxn>
                <a:cxn ang="0">
                  <a:pos x="158" y="138"/>
                </a:cxn>
                <a:cxn ang="0">
                  <a:pos x="196" y="100"/>
                </a:cxn>
                <a:cxn ang="0">
                  <a:pos x="191" y="54"/>
                </a:cxn>
                <a:cxn ang="0">
                  <a:pos x="167" y="54"/>
                </a:cxn>
                <a:cxn ang="0">
                  <a:pos x="167" y="54"/>
                </a:cxn>
                <a:cxn ang="0">
                  <a:pos x="167" y="54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/>
              <a:ahLst/>
              <a:cxnLst>
                <a:cxn ang="0">
                  <a:pos x="190" y="0"/>
                </a:cxn>
                <a:cxn ang="0">
                  <a:pos x="166" y="0"/>
                </a:cxn>
                <a:cxn ang="0">
                  <a:pos x="158" y="38"/>
                </a:cxn>
                <a:cxn ang="0">
                  <a:pos x="138" y="120"/>
                </a:cxn>
                <a:cxn ang="0">
                  <a:pos x="94" y="180"/>
                </a:cxn>
                <a:cxn ang="0">
                  <a:pos x="62" y="234"/>
                </a:cxn>
                <a:cxn ang="0">
                  <a:pos x="0" y="252"/>
                </a:cxn>
                <a:cxn ang="0">
                  <a:pos x="128" y="252"/>
                </a:cxn>
                <a:cxn ang="0">
                  <a:pos x="142" y="188"/>
                </a:cxn>
                <a:cxn ang="0">
                  <a:pos x="186" y="90"/>
                </a:cxn>
                <a:cxn ang="0">
                  <a:pos x="190" y="38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/>
              <a:ahLst/>
              <a:cxnLst>
                <a:cxn ang="0">
                  <a:pos x="197" y="0"/>
                </a:cxn>
                <a:cxn ang="0">
                  <a:pos x="191" y="0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1" y="0"/>
                </a:cxn>
                <a:cxn ang="0">
                  <a:pos x="155" y="0"/>
                </a:cxn>
                <a:cxn ang="0">
                  <a:pos x="138" y="6"/>
                </a:cxn>
                <a:cxn ang="0">
                  <a:pos x="132" y="6"/>
                </a:cxn>
                <a:cxn ang="0">
                  <a:pos x="35" y="18"/>
                </a:cxn>
                <a:cxn ang="0">
                  <a:pos x="11" y="30"/>
                </a:cxn>
                <a:cxn ang="0">
                  <a:pos x="23" y="54"/>
                </a:cxn>
                <a:cxn ang="0">
                  <a:pos x="0" y="100"/>
                </a:cxn>
                <a:cxn ang="0">
                  <a:pos x="0" y="132"/>
                </a:cxn>
                <a:cxn ang="0">
                  <a:pos x="162" y="132"/>
                </a:cxn>
                <a:cxn ang="0">
                  <a:pos x="204" y="88"/>
                </a:cxn>
                <a:cxn ang="0">
                  <a:pos x="230" y="46"/>
                </a:cxn>
                <a:cxn ang="0">
                  <a:pos x="214" y="24"/>
                </a:cxn>
                <a:cxn ang="0">
                  <a:pos x="215" y="0"/>
                </a:cxn>
                <a:cxn ang="0">
                  <a:pos x="209" y="0"/>
                </a:cxn>
                <a:cxn ang="0">
                  <a:pos x="203" y="0"/>
                </a:cxn>
                <a:cxn ang="0">
                  <a:pos x="203" y="0"/>
                </a:cxn>
                <a:cxn ang="0">
                  <a:pos x="197" y="0"/>
                </a:cxn>
                <a:cxn ang="0">
                  <a:pos x="197" y="0"/>
                </a:cxn>
                <a:cxn ang="0">
                  <a:pos x="197" y="0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66" y="48"/>
                </a:cxn>
                <a:cxn ang="0">
                  <a:pos x="30" y="72"/>
                </a:cxn>
                <a:cxn ang="0">
                  <a:pos x="0" y="102"/>
                </a:cxn>
                <a:cxn ang="0">
                  <a:pos x="66" y="102"/>
                </a:cxn>
                <a:cxn ang="0">
                  <a:pos x="88" y="56"/>
                </a:cxn>
                <a:cxn ang="0">
                  <a:pos x="89" y="6"/>
                </a:cxn>
                <a:cxn ang="0">
                  <a:pos x="71" y="0"/>
                </a:cxn>
                <a:cxn ang="0">
                  <a:pos x="71" y="0"/>
                </a:cxn>
                <a:cxn ang="0">
                  <a:pos x="71" y="0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/>
              <a:ahLst/>
              <a:cxnLst>
                <a:cxn ang="0">
                  <a:pos x="278" y="24"/>
                </a:cxn>
                <a:cxn ang="0">
                  <a:pos x="272" y="24"/>
                </a:cxn>
                <a:cxn ang="0">
                  <a:pos x="272" y="18"/>
                </a:cxn>
                <a:cxn ang="0">
                  <a:pos x="266" y="18"/>
                </a:cxn>
                <a:cxn ang="0">
                  <a:pos x="254" y="12"/>
                </a:cxn>
                <a:cxn ang="0">
                  <a:pos x="236" y="6"/>
                </a:cxn>
                <a:cxn ang="0">
                  <a:pos x="212" y="0"/>
                </a:cxn>
                <a:cxn ang="0">
                  <a:pos x="206" y="6"/>
                </a:cxn>
                <a:cxn ang="0">
                  <a:pos x="198" y="129"/>
                </a:cxn>
                <a:cxn ang="0">
                  <a:pos x="184" y="209"/>
                </a:cxn>
                <a:cxn ang="0">
                  <a:pos x="182" y="249"/>
                </a:cxn>
                <a:cxn ang="0">
                  <a:pos x="200" y="339"/>
                </a:cxn>
                <a:cxn ang="0">
                  <a:pos x="186" y="481"/>
                </a:cxn>
                <a:cxn ang="0">
                  <a:pos x="176" y="521"/>
                </a:cxn>
                <a:cxn ang="0">
                  <a:pos x="156" y="601"/>
                </a:cxn>
                <a:cxn ang="0">
                  <a:pos x="172" y="681"/>
                </a:cxn>
                <a:cxn ang="0">
                  <a:pos x="138" y="765"/>
                </a:cxn>
                <a:cxn ang="0">
                  <a:pos x="96" y="847"/>
                </a:cxn>
                <a:cxn ang="0">
                  <a:pos x="50" y="899"/>
                </a:cxn>
                <a:cxn ang="0">
                  <a:pos x="0" y="953"/>
                </a:cxn>
                <a:cxn ang="0">
                  <a:pos x="278" y="953"/>
                </a:cxn>
                <a:cxn ang="0">
                  <a:pos x="278" y="24"/>
                </a:cxn>
                <a:cxn ang="0">
                  <a:pos x="278" y="24"/>
                </a:cxn>
                <a:cxn ang="0">
                  <a:pos x="278" y="24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90130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 anchor="b"/>
          <a:lstStyle>
            <a:lvl1pPr>
              <a:defRPr sz="57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90131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7338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14FD7-02AB-432E-AC40-EF44B677AF54}" type="datetimeFigureOut">
              <a:rPr lang="ru-RU"/>
              <a:pPr>
                <a:defRPr/>
              </a:pPr>
              <a:t>25.04.2013</a:t>
            </a:fld>
            <a:endParaRPr lang="ru-RU"/>
          </a:p>
        </p:txBody>
      </p:sp>
      <p:sp>
        <p:nvSpPr>
          <p:cNvPr id="21" name="Rectangle 2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Rectangle 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FC92EC-41D4-4FD9-BD60-3A5F900646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8000">
              <a:schemeClr val="bg2">
                <a:lumMod val="60000"/>
                <a:lumOff val="40000"/>
                <a:alpha val="95000"/>
              </a:schemeClr>
            </a:gs>
            <a:gs pos="25000">
              <a:schemeClr val="bg2">
                <a:tint val="83000"/>
                <a:satMod val="32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75D0D22-01AF-4835-A59B-D8493722BB05}" type="datetimeFigureOut">
              <a:rPr lang="ru-RU"/>
              <a:pPr>
                <a:defRPr/>
              </a:pPr>
              <a:t>25.04.2013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5F65DD3-AD87-4566-80D7-BD9658BC48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tint val="63529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89091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/>
              <a:ahLst/>
              <a:cxnLst>
                <a:cxn ang="0">
                  <a:pos x="2768" y="18"/>
                </a:cxn>
                <a:cxn ang="0">
                  <a:pos x="2678" y="24"/>
                </a:cxn>
                <a:cxn ang="0">
                  <a:pos x="2613" y="102"/>
                </a:cxn>
                <a:cxn ang="0">
                  <a:pos x="2511" y="156"/>
                </a:cxn>
                <a:cxn ang="0">
                  <a:pos x="2505" y="222"/>
                </a:cxn>
                <a:cxn ang="0">
                  <a:pos x="2487" y="246"/>
                </a:cxn>
                <a:cxn ang="0">
                  <a:pos x="2469" y="252"/>
                </a:cxn>
                <a:cxn ang="0">
                  <a:pos x="2397" y="210"/>
                </a:cxn>
                <a:cxn ang="0">
                  <a:pos x="2260" y="192"/>
                </a:cxn>
                <a:cxn ang="0">
                  <a:pos x="2236" y="186"/>
                </a:cxn>
                <a:cxn ang="0">
                  <a:pos x="2218" y="192"/>
                </a:cxn>
                <a:cxn ang="0">
                  <a:pos x="2146" y="228"/>
                </a:cxn>
                <a:cxn ang="0">
                  <a:pos x="2110" y="240"/>
                </a:cxn>
                <a:cxn ang="0">
                  <a:pos x="2086" y="246"/>
                </a:cxn>
                <a:cxn ang="0">
                  <a:pos x="2074" y="258"/>
                </a:cxn>
                <a:cxn ang="0">
                  <a:pos x="2074" y="276"/>
                </a:cxn>
                <a:cxn ang="0">
                  <a:pos x="2051" y="300"/>
                </a:cxn>
                <a:cxn ang="0">
                  <a:pos x="2033" y="312"/>
                </a:cxn>
                <a:cxn ang="0">
                  <a:pos x="2021" y="324"/>
                </a:cxn>
                <a:cxn ang="0">
                  <a:pos x="2009" y="336"/>
                </a:cxn>
                <a:cxn ang="0">
                  <a:pos x="1979" y="342"/>
                </a:cxn>
                <a:cxn ang="0">
                  <a:pos x="1913" y="336"/>
                </a:cxn>
                <a:cxn ang="0">
                  <a:pos x="1877" y="330"/>
                </a:cxn>
                <a:cxn ang="0">
                  <a:pos x="1865" y="342"/>
                </a:cxn>
                <a:cxn ang="0">
                  <a:pos x="1853" y="354"/>
                </a:cxn>
                <a:cxn ang="0">
                  <a:pos x="1823" y="360"/>
                </a:cxn>
                <a:cxn ang="0">
                  <a:pos x="1764" y="342"/>
                </a:cxn>
                <a:cxn ang="0">
                  <a:pos x="1740" y="342"/>
                </a:cxn>
                <a:cxn ang="0">
                  <a:pos x="1716" y="354"/>
                </a:cxn>
                <a:cxn ang="0">
                  <a:pos x="1656" y="425"/>
                </a:cxn>
                <a:cxn ang="0">
                  <a:pos x="1614" y="569"/>
                </a:cxn>
                <a:cxn ang="0">
                  <a:pos x="1614" y="593"/>
                </a:cxn>
                <a:cxn ang="0">
                  <a:pos x="1620" y="641"/>
                </a:cxn>
                <a:cxn ang="0">
                  <a:pos x="1638" y="659"/>
                </a:cxn>
                <a:cxn ang="0">
                  <a:pos x="1632" y="671"/>
                </a:cxn>
                <a:cxn ang="0">
                  <a:pos x="1620" y="683"/>
                </a:cxn>
                <a:cxn ang="0">
                  <a:pos x="1542" y="689"/>
                </a:cxn>
                <a:cxn ang="0">
                  <a:pos x="1465" y="629"/>
                </a:cxn>
                <a:cxn ang="0">
                  <a:pos x="1333" y="587"/>
                </a:cxn>
                <a:cxn ang="0">
                  <a:pos x="1184" y="671"/>
                </a:cxn>
                <a:cxn ang="0">
                  <a:pos x="1016" y="731"/>
                </a:cxn>
                <a:cxn ang="0">
                  <a:pos x="813" y="743"/>
                </a:cxn>
                <a:cxn ang="0">
                  <a:pos x="628" y="701"/>
                </a:cxn>
                <a:cxn ang="0">
                  <a:pos x="568" y="695"/>
                </a:cxn>
                <a:cxn ang="0">
                  <a:pos x="556" y="701"/>
                </a:cxn>
                <a:cxn ang="0">
                  <a:pos x="520" y="731"/>
                </a:cxn>
                <a:cxn ang="0">
                  <a:pos x="436" y="809"/>
                </a:cxn>
                <a:cxn ang="0">
                  <a:pos x="406" y="821"/>
                </a:cxn>
                <a:cxn ang="0">
                  <a:pos x="382" y="821"/>
                </a:cxn>
                <a:cxn ang="0">
                  <a:pos x="335" y="827"/>
                </a:cxn>
                <a:cxn ang="0">
                  <a:pos x="209" y="851"/>
                </a:cxn>
                <a:cxn ang="0">
                  <a:pos x="173" y="857"/>
                </a:cxn>
                <a:cxn ang="0">
                  <a:pos x="125" y="851"/>
                </a:cxn>
                <a:cxn ang="0">
                  <a:pos x="107" y="857"/>
                </a:cxn>
                <a:cxn ang="0">
                  <a:pos x="101" y="875"/>
                </a:cxn>
                <a:cxn ang="0">
                  <a:pos x="83" y="887"/>
                </a:cxn>
                <a:cxn ang="0">
                  <a:pos x="48" y="899"/>
                </a:cxn>
                <a:cxn ang="0">
                  <a:pos x="2780" y="24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  <a:lnTo>
                    <a:pt x="2780" y="24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9092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12" y="18"/>
                </a:cxn>
                <a:cxn ang="0">
                  <a:pos x="12" y="18"/>
                </a:cxn>
                <a:cxn ang="0">
                  <a:pos x="12" y="18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9093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6" y="1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9094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/>
              <a:ahLst/>
              <a:cxnLst>
                <a:cxn ang="0">
                  <a:pos x="280" y="42"/>
                </a:cxn>
                <a:cxn ang="0">
                  <a:pos x="274" y="42"/>
                </a:cxn>
                <a:cxn ang="0">
                  <a:pos x="268" y="42"/>
                </a:cxn>
                <a:cxn ang="0">
                  <a:pos x="256" y="42"/>
                </a:cxn>
                <a:cxn ang="0">
                  <a:pos x="238" y="48"/>
                </a:cxn>
                <a:cxn ang="0">
                  <a:pos x="214" y="12"/>
                </a:cxn>
                <a:cxn ang="0">
                  <a:pos x="196" y="0"/>
                </a:cxn>
                <a:cxn ang="0">
                  <a:pos x="196" y="0"/>
                </a:cxn>
                <a:cxn ang="0">
                  <a:pos x="164" y="167"/>
                </a:cxn>
                <a:cxn ang="0">
                  <a:pos x="144" y="217"/>
                </a:cxn>
                <a:cxn ang="0">
                  <a:pos x="110" y="281"/>
                </a:cxn>
                <a:cxn ang="0">
                  <a:pos x="96" y="327"/>
                </a:cxn>
                <a:cxn ang="0">
                  <a:pos x="124" y="405"/>
                </a:cxn>
                <a:cxn ang="0">
                  <a:pos x="100" y="463"/>
                </a:cxn>
                <a:cxn ang="0">
                  <a:pos x="68" y="503"/>
                </a:cxn>
                <a:cxn ang="0">
                  <a:pos x="30" y="539"/>
                </a:cxn>
                <a:cxn ang="0">
                  <a:pos x="24" y="613"/>
                </a:cxn>
                <a:cxn ang="0">
                  <a:pos x="0" y="741"/>
                </a:cxn>
                <a:cxn ang="0">
                  <a:pos x="202" y="741"/>
                </a:cxn>
                <a:cxn ang="0">
                  <a:pos x="180" y="639"/>
                </a:cxn>
                <a:cxn ang="0">
                  <a:pos x="192" y="589"/>
                </a:cxn>
                <a:cxn ang="0">
                  <a:pos x="178" y="539"/>
                </a:cxn>
                <a:cxn ang="0">
                  <a:pos x="190" y="499"/>
                </a:cxn>
                <a:cxn ang="0">
                  <a:pos x="184" y="465"/>
                </a:cxn>
                <a:cxn ang="0">
                  <a:pos x="192" y="391"/>
                </a:cxn>
                <a:cxn ang="0">
                  <a:pos x="216" y="313"/>
                </a:cxn>
                <a:cxn ang="0">
                  <a:pos x="238" y="249"/>
                </a:cxn>
                <a:cxn ang="0">
                  <a:pos x="268" y="185"/>
                </a:cxn>
                <a:cxn ang="0">
                  <a:pos x="284" y="159"/>
                </a:cxn>
                <a:cxn ang="0">
                  <a:pos x="304" y="12"/>
                </a:cxn>
                <a:cxn ang="0">
                  <a:pos x="298" y="24"/>
                </a:cxn>
                <a:cxn ang="0">
                  <a:pos x="292" y="30"/>
                </a:cxn>
                <a:cxn ang="0">
                  <a:pos x="292" y="36"/>
                </a:cxn>
                <a:cxn ang="0">
                  <a:pos x="286" y="36"/>
                </a:cxn>
                <a:cxn ang="0">
                  <a:pos x="286" y="42"/>
                </a:cxn>
                <a:cxn ang="0">
                  <a:pos x="280" y="42"/>
                </a:cxn>
                <a:cxn ang="0">
                  <a:pos x="280" y="42"/>
                </a:cxn>
                <a:cxn ang="0">
                  <a:pos x="280" y="42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9095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/>
              <a:ahLst/>
              <a:cxnLst>
                <a:cxn ang="0">
                  <a:pos x="284" y="6"/>
                </a:cxn>
                <a:cxn ang="0">
                  <a:pos x="278" y="6"/>
                </a:cxn>
                <a:cxn ang="0">
                  <a:pos x="272" y="12"/>
                </a:cxn>
                <a:cxn ang="0">
                  <a:pos x="254" y="18"/>
                </a:cxn>
                <a:cxn ang="0">
                  <a:pos x="230" y="24"/>
                </a:cxn>
                <a:cxn ang="0">
                  <a:pos x="206" y="42"/>
                </a:cxn>
                <a:cxn ang="0">
                  <a:pos x="188" y="48"/>
                </a:cxn>
                <a:cxn ang="0">
                  <a:pos x="176" y="54"/>
                </a:cxn>
                <a:cxn ang="0">
                  <a:pos x="170" y="54"/>
                </a:cxn>
                <a:cxn ang="0">
                  <a:pos x="150" y="169"/>
                </a:cxn>
                <a:cxn ang="0">
                  <a:pos x="110" y="225"/>
                </a:cxn>
                <a:cxn ang="0">
                  <a:pos x="54" y="383"/>
                </a:cxn>
                <a:cxn ang="0">
                  <a:pos x="82" y="555"/>
                </a:cxn>
                <a:cxn ang="0">
                  <a:pos x="40" y="679"/>
                </a:cxn>
                <a:cxn ang="0">
                  <a:pos x="0" y="767"/>
                </a:cxn>
                <a:cxn ang="0">
                  <a:pos x="108" y="767"/>
                </a:cxn>
                <a:cxn ang="0">
                  <a:pos x="120" y="611"/>
                </a:cxn>
                <a:cxn ang="0">
                  <a:pos x="148" y="499"/>
                </a:cxn>
                <a:cxn ang="0">
                  <a:pos x="160" y="367"/>
                </a:cxn>
                <a:cxn ang="0">
                  <a:pos x="218" y="327"/>
                </a:cxn>
                <a:cxn ang="0">
                  <a:pos x="238" y="221"/>
                </a:cxn>
                <a:cxn ang="0">
                  <a:pos x="296" y="135"/>
                </a:cxn>
                <a:cxn ang="0">
                  <a:pos x="314" y="0"/>
                </a:cxn>
                <a:cxn ang="0">
                  <a:pos x="302" y="0"/>
                </a:cxn>
                <a:cxn ang="0">
                  <a:pos x="296" y="0"/>
                </a:cxn>
                <a:cxn ang="0">
                  <a:pos x="290" y="0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9096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/>
              <a:ahLst/>
              <a:cxnLst>
                <a:cxn ang="0">
                  <a:pos x="257" y="12"/>
                </a:cxn>
                <a:cxn ang="0">
                  <a:pos x="239" y="6"/>
                </a:cxn>
                <a:cxn ang="0">
                  <a:pos x="203" y="6"/>
                </a:cxn>
                <a:cxn ang="0">
                  <a:pos x="203" y="6"/>
                </a:cxn>
                <a:cxn ang="0">
                  <a:pos x="197" y="6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6" y="0"/>
                </a:cxn>
                <a:cxn ang="0">
                  <a:pos x="160" y="0"/>
                </a:cxn>
                <a:cxn ang="0">
                  <a:pos x="144" y="117"/>
                </a:cxn>
                <a:cxn ang="0">
                  <a:pos x="128" y="185"/>
                </a:cxn>
                <a:cxn ang="0">
                  <a:pos x="58" y="299"/>
                </a:cxn>
                <a:cxn ang="0">
                  <a:pos x="54" y="441"/>
                </a:cxn>
                <a:cxn ang="0">
                  <a:pos x="24" y="523"/>
                </a:cxn>
                <a:cxn ang="0">
                  <a:pos x="0" y="623"/>
                </a:cxn>
                <a:cxn ang="0">
                  <a:pos x="78" y="623"/>
                </a:cxn>
                <a:cxn ang="0">
                  <a:pos x="92" y="555"/>
                </a:cxn>
                <a:cxn ang="0">
                  <a:pos x="134" y="447"/>
                </a:cxn>
                <a:cxn ang="0">
                  <a:pos x="158" y="315"/>
                </a:cxn>
                <a:cxn ang="0">
                  <a:pos x="184" y="257"/>
                </a:cxn>
                <a:cxn ang="0">
                  <a:pos x="216" y="211"/>
                </a:cxn>
                <a:cxn ang="0">
                  <a:pos x="222" y="145"/>
                </a:cxn>
                <a:cxn ang="0">
                  <a:pos x="240" y="111"/>
                </a:cxn>
                <a:cxn ang="0">
                  <a:pos x="262" y="79"/>
                </a:cxn>
                <a:cxn ang="0">
                  <a:pos x="275" y="6"/>
                </a:cxn>
                <a:cxn ang="0">
                  <a:pos x="263" y="12"/>
                </a:cxn>
                <a:cxn ang="0">
                  <a:pos x="257" y="12"/>
                </a:cxn>
                <a:cxn ang="0">
                  <a:pos x="257" y="12"/>
                </a:cxn>
                <a:cxn ang="0">
                  <a:pos x="257" y="12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9097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/>
              <a:ahLst/>
              <a:cxnLst>
                <a:cxn ang="0">
                  <a:pos x="171" y="12"/>
                </a:cxn>
                <a:cxn ang="0">
                  <a:pos x="159" y="24"/>
                </a:cxn>
                <a:cxn ang="0">
                  <a:pos x="153" y="36"/>
                </a:cxn>
                <a:cxn ang="0">
                  <a:pos x="128" y="60"/>
                </a:cxn>
                <a:cxn ang="0">
                  <a:pos x="110" y="83"/>
                </a:cxn>
                <a:cxn ang="0">
                  <a:pos x="86" y="119"/>
                </a:cxn>
                <a:cxn ang="0">
                  <a:pos x="68" y="167"/>
                </a:cxn>
                <a:cxn ang="0">
                  <a:pos x="68" y="221"/>
                </a:cxn>
                <a:cxn ang="0">
                  <a:pos x="68" y="227"/>
                </a:cxn>
                <a:cxn ang="0">
                  <a:pos x="68" y="233"/>
                </a:cxn>
                <a:cxn ang="0">
                  <a:pos x="68" y="239"/>
                </a:cxn>
                <a:cxn ang="0">
                  <a:pos x="68" y="245"/>
                </a:cxn>
                <a:cxn ang="0">
                  <a:pos x="68" y="251"/>
                </a:cxn>
                <a:cxn ang="0">
                  <a:pos x="68" y="251"/>
                </a:cxn>
                <a:cxn ang="0">
                  <a:pos x="68" y="257"/>
                </a:cxn>
                <a:cxn ang="0">
                  <a:pos x="68" y="269"/>
                </a:cxn>
                <a:cxn ang="0">
                  <a:pos x="74" y="287"/>
                </a:cxn>
                <a:cxn ang="0">
                  <a:pos x="80" y="305"/>
                </a:cxn>
                <a:cxn ang="0">
                  <a:pos x="86" y="311"/>
                </a:cxn>
                <a:cxn ang="0">
                  <a:pos x="86" y="311"/>
                </a:cxn>
                <a:cxn ang="0">
                  <a:pos x="92" y="317"/>
                </a:cxn>
                <a:cxn ang="0">
                  <a:pos x="92" y="323"/>
                </a:cxn>
                <a:cxn ang="0">
                  <a:pos x="92" y="323"/>
                </a:cxn>
                <a:cxn ang="0">
                  <a:pos x="24" y="437"/>
                </a:cxn>
                <a:cxn ang="0">
                  <a:pos x="18" y="471"/>
                </a:cxn>
                <a:cxn ang="0">
                  <a:pos x="0" y="547"/>
                </a:cxn>
                <a:cxn ang="0">
                  <a:pos x="50" y="611"/>
                </a:cxn>
                <a:cxn ang="0">
                  <a:pos x="114" y="611"/>
                </a:cxn>
                <a:cxn ang="0">
                  <a:pos x="104" y="555"/>
                </a:cxn>
                <a:cxn ang="0">
                  <a:pos x="120" y="515"/>
                </a:cxn>
                <a:cxn ang="0">
                  <a:pos x="150" y="449"/>
                </a:cxn>
                <a:cxn ang="0">
                  <a:pos x="166" y="377"/>
                </a:cxn>
                <a:cxn ang="0">
                  <a:pos x="156" y="295"/>
                </a:cxn>
                <a:cxn ang="0">
                  <a:pos x="170" y="203"/>
                </a:cxn>
                <a:cxn ang="0">
                  <a:pos x="212" y="95"/>
                </a:cxn>
                <a:cxn ang="0">
                  <a:pos x="213" y="0"/>
                </a:cxn>
                <a:cxn ang="0">
                  <a:pos x="207" y="0"/>
                </a:cxn>
                <a:cxn ang="0">
                  <a:pos x="201" y="0"/>
                </a:cxn>
                <a:cxn ang="0">
                  <a:pos x="195" y="0"/>
                </a:cxn>
                <a:cxn ang="0">
                  <a:pos x="189" y="0"/>
                </a:cxn>
                <a:cxn ang="0">
                  <a:pos x="183" y="6"/>
                </a:cxn>
                <a:cxn ang="0">
                  <a:pos x="177" y="6"/>
                </a:cxn>
                <a:cxn ang="0">
                  <a:pos x="171" y="12"/>
                </a:cxn>
                <a:cxn ang="0">
                  <a:pos x="171" y="12"/>
                </a:cxn>
                <a:cxn ang="0">
                  <a:pos x="171" y="12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9098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/>
              <a:ahLst/>
              <a:cxnLst>
                <a:cxn ang="0">
                  <a:pos x="149" y="60"/>
                </a:cxn>
                <a:cxn ang="0">
                  <a:pos x="119" y="30"/>
                </a:cxn>
                <a:cxn ang="0">
                  <a:pos x="89" y="12"/>
                </a:cxn>
                <a:cxn ang="0">
                  <a:pos x="59" y="0"/>
                </a:cxn>
                <a:cxn ang="0">
                  <a:pos x="54" y="70"/>
                </a:cxn>
                <a:cxn ang="0">
                  <a:pos x="46" y="112"/>
                </a:cxn>
                <a:cxn ang="0">
                  <a:pos x="52" y="168"/>
                </a:cxn>
                <a:cxn ang="0">
                  <a:pos x="24" y="194"/>
                </a:cxn>
                <a:cxn ang="0">
                  <a:pos x="16" y="258"/>
                </a:cxn>
                <a:cxn ang="0">
                  <a:pos x="2" y="300"/>
                </a:cxn>
                <a:cxn ang="0">
                  <a:pos x="0" y="352"/>
                </a:cxn>
                <a:cxn ang="0">
                  <a:pos x="47" y="384"/>
                </a:cxn>
                <a:cxn ang="0">
                  <a:pos x="149" y="384"/>
                </a:cxn>
                <a:cxn ang="0">
                  <a:pos x="134" y="350"/>
                </a:cxn>
                <a:cxn ang="0">
                  <a:pos x="104" y="324"/>
                </a:cxn>
                <a:cxn ang="0">
                  <a:pos x="138" y="274"/>
                </a:cxn>
                <a:cxn ang="0">
                  <a:pos x="122" y="220"/>
                </a:cxn>
                <a:cxn ang="0">
                  <a:pos x="132" y="186"/>
                </a:cxn>
                <a:cxn ang="0">
                  <a:pos x="140" y="154"/>
                </a:cxn>
                <a:cxn ang="0">
                  <a:pos x="167" y="90"/>
                </a:cxn>
                <a:cxn ang="0">
                  <a:pos x="149" y="60"/>
                </a:cxn>
                <a:cxn ang="0">
                  <a:pos x="149" y="60"/>
                </a:cxn>
                <a:cxn ang="0">
                  <a:pos x="149" y="60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9099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/>
              <a:ahLst/>
              <a:cxnLst>
                <a:cxn ang="0">
                  <a:pos x="136" y="12"/>
                </a:cxn>
                <a:cxn ang="0">
                  <a:pos x="100" y="0"/>
                </a:cxn>
                <a:cxn ang="0">
                  <a:pos x="78" y="64"/>
                </a:cxn>
                <a:cxn ang="0">
                  <a:pos x="70" y="126"/>
                </a:cxn>
                <a:cxn ang="0">
                  <a:pos x="46" y="184"/>
                </a:cxn>
                <a:cxn ang="0">
                  <a:pos x="58" y="232"/>
                </a:cxn>
                <a:cxn ang="0">
                  <a:pos x="38" y="268"/>
                </a:cxn>
                <a:cxn ang="0">
                  <a:pos x="0" y="300"/>
                </a:cxn>
                <a:cxn ang="0">
                  <a:pos x="160" y="300"/>
                </a:cxn>
                <a:cxn ang="0">
                  <a:pos x="136" y="272"/>
                </a:cxn>
                <a:cxn ang="0">
                  <a:pos x="98" y="234"/>
                </a:cxn>
                <a:cxn ang="0">
                  <a:pos x="130" y="188"/>
                </a:cxn>
                <a:cxn ang="0">
                  <a:pos x="138" y="134"/>
                </a:cxn>
                <a:cxn ang="0">
                  <a:pos x="144" y="94"/>
                </a:cxn>
                <a:cxn ang="0">
                  <a:pos x="164" y="60"/>
                </a:cxn>
                <a:cxn ang="0">
                  <a:pos x="166" y="0"/>
                </a:cxn>
                <a:cxn ang="0">
                  <a:pos x="136" y="12"/>
                </a:cxn>
                <a:cxn ang="0">
                  <a:pos x="136" y="12"/>
                </a:cxn>
                <a:cxn ang="0">
                  <a:pos x="136" y="12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9100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/>
              <a:ahLst/>
              <a:cxnLst>
                <a:cxn ang="0">
                  <a:pos x="201" y="0"/>
                </a:cxn>
                <a:cxn ang="0">
                  <a:pos x="183" y="0"/>
                </a:cxn>
                <a:cxn ang="0">
                  <a:pos x="158" y="50"/>
                </a:cxn>
                <a:cxn ang="0">
                  <a:pos x="148" y="92"/>
                </a:cxn>
                <a:cxn ang="0">
                  <a:pos x="120" y="144"/>
                </a:cxn>
                <a:cxn ang="0">
                  <a:pos x="82" y="182"/>
                </a:cxn>
                <a:cxn ang="0">
                  <a:pos x="60" y="232"/>
                </a:cxn>
                <a:cxn ang="0">
                  <a:pos x="0" y="282"/>
                </a:cxn>
                <a:cxn ang="0">
                  <a:pos x="128" y="282"/>
                </a:cxn>
                <a:cxn ang="0">
                  <a:pos x="154" y="254"/>
                </a:cxn>
                <a:cxn ang="0">
                  <a:pos x="158" y="196"/>
                </a:cxn>
                <a:cxn ang="0">
                  <a:pos x="188" y="148"/>
                </a:cxn>
                <a:cxn ang="0">
                  <a:pos x="196" y="70"/>
                </a:cxn>
                <a:cxn ang="0">
                  <a:pos x="237" y="0"/>
                </a:cxn>
                <a:cxn ang="0">
                  <a:pos x="201" y="0"/>
                </a:cxn>
                <a:cxn ang="0">
                  <a:pos x="201" y="0"/>
                </a:cxn>
                <a:cxn ang="0">
                  <a:pos x="201" y="0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9101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/>
              <a:ahLst/>
              <a:cxnLst>
                <a:cxn ang="0">
                  <a:pos x="167" y="54"/>
                </a:cxn>
                <a:cxn ang="0">
                  <a:pos x="113" y="24"/>
                </a:cxn>
                <a:cxn ang="0">
                  <a:pos x="83" y="0"/>
                </a:cxn>
                <a:cxn ang="0">
                  <a:pos x="80" y="62"/>
                </a:cxn>
                <a:cxn ang="0">
                  <a:pos x="58" y="100"/>
                </a:cxn>
                <a:cxn ang="0">
                  <a:pos x="54" y="160"/>
                </a:cxn>
                <a:cxn ang="0">
                  <a:pos x="36" y="202"/>
                </a:cxn>
                <a:cxn ang="0">
                  <a:pos x="0" y="234"/>
                </a:cxn>
                <a:cxn ang="0">
                  <a:pos x="146" y="234"/>
                </a:cxn>
                <a:cxn ang="0">
                  <a:pos x="170" y="198"/>
                </a:cxn>
                <a:cxn ang="0">
                  <a:pos x="158" y="138"/>
                </a:cxn>
                <a:cxn ang="0">
                  <a:pos x="196" y="100"/>
                </a:cxn>
                <a:cxn ang="0">
                  <a:pos x="191" y="54"/>
                </a:cxn>
                <a:cxn ang="0">
                  <a:pos x="167" y="54"/>
                </a:cxn>
                <a:cxn ang="0">
                  <a:pos x="167" y="54"/>
                </a:cxn>
                <a:cxn ang="0">
                  <a:pos x="167" y="54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9102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/>
              <a:ahLst/>
              <a:cxnLst>
                <a:cxn ang="0">
                  <a:pos x="190" y="0"/>
                </a:cxn>
                <a:cxn ang="0">
                  <a:pos x="166" y="0"/>
                </a:cxn>
                <a:cxn ang="0">
                  <a:pos x="158" y="38"/>
                </a:cxn>
                <a:cxn ang="0">
                  <a:pos x="138" y="120"/>
                </a:cxn>
                <a:cxn ang="0">
                  <a:pos x="94" y="180"/>
                </a:cxn>
                <a:cxn ang="0">
                  <a:pos x="62" y="234"/>
                </a:cxn>
                <a:cxn ang="0">
                  <a:pos x="0" y="252"/>
                </a:cxn>
                <a:cxn ang="0">
                  <a:pos x="128" y="252"/>
                </a:cxn>
                <a:cxn ang="0">
                  <a:pos x="142" y="188"/>
                </a:cxn>
                <a:cxn ang="0">
                  <a:pos x="186" y="90"/>
                </a:cxn>
                <a:cxn ang="0">
                  <a:pos x="190" y="38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9103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/>
              <a:ahLst/>
              <a:cxnLst>
                <a:cxn ang="0">
                  <a:pos x="197" y="0"/>
                </a:cxn>
                <a:cxn ang="0">
                  <a:pos x="191" y="0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1" y="0"/>
                </a:cxn>
                <a:cxn ang="0">
                  <a:pos x="155" y="0"/>
                </a:cxn>
                <a:cxn ang="0">
                  <a:pos x="138" y="6"/>
                </a:cxn>
                <a:cxn ang="0">
                  <a:pos x="132" y="6"/>
                </a:cxn>
                <a:cxn ang="0">
                  <a:pos x="35" y="18"/>
                </a:cxn>
                <a:cxn ang="0">
                  <a:pos x="11" y="30"/>
                </a:cxn>
                <a:cxn ang="0">
                  <a:pos x="23" y="54"/>
                </a:cxn>
                <a:cxn ang="0">
                  <a:pos x="0" y="100"/>
                </a:cxn>
                <a:cxn ang="0">
                  <a:pos x="0" y="132"/>
                </a:cxn>
                <a:cxn ang="0">
                  <a:pos x="162" y="132"/>
                </a:cxn>
                <a:cxn ang="0">
                  <a:pos x="204" y="88"/>
                </a:cxn>
                <a:cxn ang="0">
                  <a:pos x="230" y="46"/>
                </a:cxn>
                <a:cxn ang="0">
                  <a:pos x="214" y="24"/>
                </a:cxn>
                <a:cxn ang="0">
                  <a:pos x="215" y="0"/>
                </a:cxn>
                <a:cxn ang="0">
                  <a:pos x="209" y="0"/>
                </a:cxn>
                <a:cxn ang="0">
                  <a:pos x="203" y="0"/>
                </a:cxn>
                <a:cxn ang="0">
                  <a:pos x="203" y="0"/>
                </a:cxn>
                <a:cxn ang="0">
                  <a:pos x="197" y="0"/>
                </a:cxn>
                <a:cxn ang="0">
                  <a:pos x="197" y="0"/>
                </a:cxn>
                <a:cxn ang="0">
                  <a:pos x="197" y="0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9104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66" y="48"/>
                </a:cxn>
                <a:cxn ang="0">
                  <a:pos x="30" y="72"/>
                </a:cxn>
                <a:cxn ang="0">
                  <a:pos x="0" y="102"/>
                </a:cxn>
                <a:cxn ang="0">
                  <a:pos x="66" y="102"/>
                </a:cxn>
                <a:cxn ang="0">
                  <a:pos x="88" y="56"/>
                </a:cxn>
                <a:cxn ang="0">
                  <a:pos x="89" y="6"/>
                </a:cxn>
                <a:cxn ang="0">
                  <a:pos x="71" y="0"/>
                </a:cxn>
                <a:cxn ang="0">
                  <a:pos x="71" y="0"/>
                </a:cxn>
                <a:cxn ang="0">
                  <a:pos x="71" y="0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9105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/>
              <a:ahLst/>
              <a:cxnLst>
                <a:cxn ang="0">
                  <a:pos x="278" y="24"/>
                </a:cxn>
                <a:cxn ang="0">
                  <a:pos x="272" y="24"/>
                </a:cxn>
                <a:cxn ang="0">
                  <a:pos x="272" y="18"/>
                </a:cxn>
                <a:cxn ang="0">
                  <a:pos x="266" y="18"/>
                </a:cxn>
                <a:cxn ang="0">
                  <a:pos x="254" y="12"/>
                </a:cxn>
                <a:cxn ang="0">
                  <a:pos x="236" y="6"/>
                </a:cxn>
                <a:cxn ang="0">
                  <a:pos x="212" y="0"/>
                </a:cxn>
                <a:cxn ang="0">
                  <a:pos x="206" y="6"/>
                </a:cxn>
                <a:cxn ang="0">
                  <a:pos x="198" y="129"/>
                </a:cxn>
                <a:cxn ang="0">
                  <a:pos x="184" y="209"/>
                </a:cxn>
                <a:cxn ang="0">
                  <a:pos x="182" y="249"/>
                </a:cxn>
                <a:cxn ang="0">
                  <a:pos x="200" y="339"/>
                </a:cxn>
                <a:cxn ang="0">
                  <a:pos x="186" y="481"/>
                </a:cxn>
                <a:cxn ang="0">
                  <a:pos x="176" y="521"/>
                </a:cxn>
                <a:cxn ang="0">
                  <a:pos x="156" y="601"/>
                </a:cxn>
                <a:cxn ang="0">
                  <a:pos x="172" y="681"/>
                </a:cxn>
                <a:cxn ang="0">
                  <a:pos x="138" y="765"/>
                </a:cxn>
                <a:cxn ang="0">
                  <a:pos x="96" y="847"/>
                </a:cxn>
                <a:cxn ang="0">
                  <a:pos x="50" y="899"/>
                </a:cxn>
                <a:cxn ang="0">
                  <a:pos x="0" y="953"/>
                </a:cxn>
                <a:cxn ang="0">
                  <a:pos x="278" y="953"/>
                </a:cxn>
                <a:cxn ang="0">
                  <a:pos x="278" y="24"/>
                </a:cxn>
                <a:cxn ang="0">
                  <a:pos x="278" y="24"/>
                </a:cxn>
                <a:cxn ang="0">
                  <a:pos x="278" y="24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89106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9107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252181F9-E9E7-47D9-AC48-04279F82BB07}" type="datetimeFigureOut">
              <a:rPr lang="ru-RU"/>
              <a:pPr>
                <a:defRPr/>
              </a:pPr>
              <a:t>25.04.2013</a:t>
            </a:fld>
            <a:endParaRPr lang="ru-RU"/>
          </a:p>
        </p:txBody>
      </p:sp>
      <p:sp>
        <p:nvSpPr>
          <p:cNvPr id="89108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9109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CB597726-8062-49F7-B997-0B1919F95B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9110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41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u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480984" y="619105"/>
            <a:ext cx="7900797" cy="2357431"/>
          </a:xfrm>
        </p:spPr>
        <p:txBody>
          <a:bodyPr lIns="0" tIns="0" rIns="18288" bIns="0" anchor="b">
            <a:normAutofit fontScale="9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600" b="1" kern="1200" dirty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Правописание </a:t>
            </a:r>
            <a:r>
              <a:rPr lang="ru-RU" sz="5600" b="1" kern="1200" dirty="0" err="1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о-е</a:t>
            </a:r>
            <a:r>
              <a:rPr lang="ru-RU" sz="5600" b="1" kern="1200" dirty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 после шипящих и </a:t>
            </a:r>
            <a:r>
              <a:rPr lang="ru-RU" sz="5600" b="1" kern="1200" dirty="0" err="1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ц</a:t>
            </a:r>
            <a:r>
              <a:rPr lang="ru-RU" sz="5600" b="1" kern="1200" dirty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 в окончаниях имен существительных</a:t>
            </a:r>
          </a:p>
        </p:txBody>
      </p:sp>
      <p:sp>
        <p:nvSpPr>
          <p:cNvPr id="13314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500063" y="3286125"/>
            <a:ext cx="8286750" cy="3214688"/>
          </a:xfrm>
        </p:spPr>
        <p:txBody>
          <a:bodyPr lIns="0" rIns="18288"/>
          <a:lstStyle/>
          <a:p>
            <a:pPr marL="0" indent="0" algn="r" eaLnBrk="1" hangingPunct="1">
              <a:buFont typeface="Wingdings" pitchFamily="2" charset="2"/>
              <a:buNone/>
              <a:defRPr/>
            </a:pPr>
            <a:r>
              <a:rPr lang="ru-RU" sz="3600">
                <a:solidFill>
                  <a:schemeClr val="bg1"/>
                </a:solidFill>
              </a:rPr>
              <a:t>Подготовила </a:t>
            </a:r>
            <a:endParaRPr lang="en-US" sz="3600">
              <a:solidFill>
                <a:schemeClr val="bg1"/>
              </a:solidFill>
            </a:endParaRPr>
          </a:p>
          <a:p>
            <a:pPr marL="0" indent="0" algn="r" eaLnBrk="1" hangingPunct="1">
              <a:buFont typeface="Wingdings" pitchFamily="2" charset="2"/>
              <a:buNone/>
              <a:defRPr/>
            </a:pPr>
            <a:r>
              <a:rPr lang="ru-RU" sz="3600">
                <a:solidFill>
                  <a:schemeClr val="bg1"/>
                </a:solidFill>
              </a:rPr>
              <a:t>учитель русского языка и литературы</a:t>
            </a:r>
          </a:p>
          <a:p>
            <a:pPr marL="0" indent="0" algn="r" eaLnBrk="1" hangingPunct="1">
              <a:buFont typeface="Wingdings" pitchFamily="2" charset="2"/>
              <a:buNone/>
              <a:defRPr/>
            </a:pPr>
            <a:r>
              <a:rPr lang="ru-RU" sz="3600">
                <a:solidFill>
                  <a:schemeClr val="bg1"/>
                </a:solidFill>
              </a:rPr>
              <a:t>Кущий Марина Григорьевна </a:t>
            </a:r>
          </a:p>
          <a:p>
            <a:pPr marL="0" indent="0" algn="r" eaLnBrk="1" hangingPunct="1">
              <a:buFont typeface="Wingdings" pitchFamily="2" charset="2"/>
              <a:buNone/>
              <a:defRPr/>
            </a:pPr>
            <a:endParaRPr lang="ru-RU" sz="3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8889" y="522434"/>
            <a:ext cx="8880469" cy="974901"/>
          </a:xfrm>
        </p:spPr>
        <p:txBody>
          <a:bodyPr lIns="0" tIns="0" rIns="18288" bIns="0" anchor="b">
            <a:normAutofit fontScale="9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600" b="1" kern="1200" dirty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Тренировочные упражнения</a:t>
            </a:r>
          </a:p>
        </p:txBody>
      </p:sp>
      <p:sp>
        <p:nvSpPr>
          <p:cNvPr id="22530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500063" y="1571625"/>
            <a:ext cx="7969250" cy="5072063"/>
          </a:xfrm>
        </p:spPr>
        <p:txBody>
          <a:bodyPr lIns="0" rIns="18288"/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ru-RU" sz="2000">
                <a:solidFill>
                  <a:srgbClr val="660033"/>
                </a:solidFill>
              </a:rPr>
              <a:t>Составить  словосочетания и обозначить орфограмму.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ru-RU" sz="2000">
                <a:solidFill>
                  <a:srgbClr val="660033"/>
                </a:solidFill>
              </a:rPr>
              <a:t>           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ru-RU" sz="2000">
                <a:solidFill>
                  <a:srgbClr val="660033"/>
                </a:solidFill>
              </a:rPr>
              <a:t>               </a:t>
            </a:r>
            <a:r>
              <a:rPr lang="ru-RU" sz="2000" u="sng">
                <a:solidFill>
                  <a:srgbClr val="660033"/>
                </a:solidFill>
              </a:rPr>
              <a:t>1 вариант</a:t>
            </a:r>
            <a:r>
              <a:rPr lang="ru-RU" sz="2000">
                <a:solidFill>
                  <a:srgbClr val="660033"/>
                </a:solidFill>
              </a:rPr>
              <a:t>                                 </a:t>
            </a:r>
            <a:r>
              <a:rPr lang="ru-RU" sz="2000" u="sng">
                <a:solidFill>
                  <a:srgbClr val="660033"/>
                </a:solidFill>
              </a:rPr>
              <a:t>2 вариант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ru-RU" sz="2000">
                <a:solidFill>
                  <a:srgbClr val="660033"/>
                </a:solidFill>
              </a:rPr>
              <a:t>                     храбрец                            врач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ru-RU" sz="2000">
                <a:solidFill>
                  <a:srgbClr val="660033"/>
                </a:solidFill>
              </a:rPr>
              <a:t>                     гордец                              живописец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ru-RU" sz="2000">
                <a:solidFill>
                  <a:srgbClr val="660033"/>
                </a:solidFill>
              </a:rPr>
              <a:t> Быть           упрямец         Стать            продавец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ru-RU" sz="2000">
                <a:solidFill>
                  <a:srgbClr val="660033"/>
                </a:solidFill>
              </a:rPr>
              <a:t>                     мудрец                             земледелец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ru-RU" sz="2000">
                <a:solidFill>
                  <a:srgbClr val="660033"/>
                </a:solidFill>
              </a:rPr>
              <a:t>                     скрипач                            ленивец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ru-RU" sz="2000">
              <a:solidFill>
                <a:srgbClr val="660033"/>
              </a:solidFill>
            </a:endParaRPr>
          </a:p>
        </p:txBody>
      </p:sp>
      <p:sp>
        <p:nvSpPr>
          <p:cNvPr id="4" name="Левая фигурная скобка 3"/>
          <p:cNvSpPr>
            <a:spLocks/>
          </p:cNvSpPr>
          <p:nvPr/>
        </p:nvSpPr>
        <p:spPr bwMode="auto">
          <a:xfrm>
            <a:off x="1571625" y="2420938"/>
            <a:ext cx="768350" cy="1800225"/>
          </a:xfrm>
          <a:prstGeom prst="leftBrace">
            <a:avLst>
              <a:gd name="adj1" fmla="val 0"/>
              <a:gd name="adj2" fmla="val 50000"/>
            </a:avLst>
          </a:prstGeom>
          <a:noFill/>
          <a:ln w="9525" algn="ctr">
            <a:solidFill>
              <a:srgbClr val="065093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5" name="Левая фигурная скобка 4"/>
          <p:cNvSpPr/>
          <p:nvPr/>
        </p:nvSpPr>
        <p:spPr>
          <a:xfrm>
            <a:off x="5580063" y="2420938"/>
            <a:ext cx="360362" cy="172878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500034" y="778038"/>
            <a:ext cx="7900796" cy="727304"/>
          </a:xfrm>
        </p:spPr>
        <p:txBody>
          <a:bodyPr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600" b="1" kern="1200" dirty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Самостоятельная работа</a:t>
            </a:r>
          </a:p>
        </p:txBody>
      </p:sp>
      <p:sp>
        <p:nvSpPr>
          <p:cNvPr id="23554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500063" y="1428750"/>
            <a:ext cx="7969250" cy="5214938"/>
          </a:xfrm>
        </p:spPr>
        <p:txBody>
          <a:bodyPr lIns="0" rIns="18288"/>
          <a:lstStyle/>
          <a:p>
            <a:pPr marL="0" indent="0" eaLnBrk="1" hangingPunct="1">
              <a:buFont typeface="Wingdings" pitchFamily="2" charset="2"/>
              <a:buNone/>
              <a:defRPr/>
            </a:pPr>
            <a:endParaRPr lang="ru-RU" sz="330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ru-RU" sz="3300">
              <a:solidFill>
                <a:schemeClr val="bg1"/>
              </a:solidFill>
            </a:endParaRPr>
          </a:p>
        </p:txBody>
      </p:sp>
      <p:pic>
        <p:nvPicPr>
          <p:cNvPr id="32771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557338"/>
            <a:ext cx="6858000" cy="496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7450" y="3068638"/>
            <a:ext cx="1873250" cy="169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500034" y="285728"/>
            <a:ext cx="7900796" cy="939342"/>
          </a:xfrm>
        </p:spPr>
        <p:txBody>
          <a:bodyPr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600" b="1" kern="1200" dirty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Итог урока </a:t>
            </a:r>
          </a:p>
        </p:txBody>
      </p:sp>
      <p:sp>
        <p:nvSpPr>
          <p:cNvPr id="24578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500063" y="2000250"/>
            <a:ext cx="7969250" cy="4643438"/>
          </a:xfrm>
        </p:spPr>
        <p:txBody>
          <a:bodyPr lIns="0" rIns="18288"/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ru-RU">
                <a:solidFill>
                  <a:srgbClr val="660033"/>
                </a:solidFill>
              </a:rPr>
              <a:t>1.  С какой орфограммой сегодня познакомились?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ru-RU">
              <a:solidFill>
                <a:srgbClr val="660033"/>
              </a:solidFill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ru-RU">
                <a:solidFill>
                  <a:srgbClr val="660033"/>
                </a:solidFill>
              </a:rPr>
              <a:t>2.  От чего будет зависеть выбор гласной о или е после шипящих и ц в окончаниях имён существительных?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500034" y="285728"/>
            <a:ext cx="7900796" cy="939342"/>
          </a:xfrm>
        </p:spPr>
        <p:txBody>
          <a:bodyPr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600" b="1" kern="1200" dirty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Домашнее задание</a:t>
            </a:r>
          </a:p>
        </p:txBody>
      </p:sp>
      <p:sp>
        <p:nvSpPr>
          <p:cNvPr id="25602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500063" y="1916113"/>
            <a:ext cx="8643937" cy="5364162"/>
          </a:xfrm>
        </p:spPr>
        <p:txBody>
          <a:bodyPr lIns="0" rIns="18288"/>
          <a:lstStyle/>
          <a:p>
            <a:pPr marL="914400" indent="-914400" eaLnBrk="1" hangingPunct="1">
              <a:buFont typeface="Wingdings 2" pitchFamily="18" charset="2"/>
              <a:buAutoNum type="arabicPeriod"/>
              <a:defRPr/>
            </a:pPr>
            <a:r>
              <a:rPr lang="ru-RU" sz="3700">
                <a:solidFill>
                  <a:srgbClr val="660033"/>
                </a:solidFill>
              </a:rPr>
              <a:t>Выучить правило.</a:t>
            </a:r>
          </a:p>
          <a:p>
            <a:pPr marL="914400" indent="-914400" eaLnBrk="1" hangingPunct="1">
              <a:buFont typeface="Wingdings 2" pitchFamily="18" charset="2"/>
              <a:buAutoNum type="arabicPeriod"/>
              <a:defRPr/>
            </a:pPr>
            <a:r>
              <a:rPr lang="ru-RU" sz="3700">
                <a:solidFill>
                  <a:srgbClr val="660033"/>
                </a:solidFill>
              </a:rPr>
              <a:t>Упр. 560</a:t>
            </a:r>
          </a:p>
          <a:p>
            <a:pPr marL="914400" indent="-914400" eaLnBrk="1" hangingPunct="1">
              <a:buFont typeface="Wingdings" pitchFamily="2" charset="2"/>
              <a:buNone/>
              <a:defRPr/>
            </a:pPr>
            <a:endParaRPr lang="ru-RU" sz="3700">
              <a:solidFill>
                <a:srgbClr val="660033"/>
              </a:solidFill>
            </a:endParaRPr>
          </a:p>
        </p:txBody>
      </p:sp>
      <p:pic>
        <p:nvPicPr>
          <p:cNvPr id="3481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6463" y="2852738"/>
            <a:ext cx="367665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411135" y="4782"/>
            <a:ext cx="7900796" cy="925578"/>
          </a:xfrm>
        </p:spPr>
        <p:txBody>
          <a:bodyPr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600" b="1" kern="1200" dirty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Синтаксические минутки </a:t>
            </a:r>
          </a:p>
        </p:txBody>
      </p:sp>
      <p:sp>
        <p:nvSpPr>
          <p:cNvPr id="14338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500063" y="1857375"/>
            <a:ext cx="7969250" cy="4786313"/>
          </a:xfrm>
        </p:spPr>
        <p:txBody>
          <a:bodyPr lIns="0" rIns="18288"/>
          <a:lstStyle/>
          <a:p>
            <a:pPr marL="0" indent="0" algn="r" eaLnBrk="1" hangingPunct="1">
              <a:buFont typeface="Wingdings" pitchFamily="2" charset="2"/>
              <a:buNone/>
              <a:defRPr/>
            </a:pPr>
            <a:endParaRPr lang="ru-RU" sz="3600"/>
          </a:p>
        </p:txBody>
      </p:sp>
      <p:graphicFrame>
        <p:nvGraphicFramePr>
          <p:cNvPr id="14359" name="Group 23"/>
          <p:cNvGraphicFramePr>
            <a:graphicFrameLocks noGrp="1"/>
          </p:cNvGraphicFramePr>
          <p:nvPr/>
        </p:nvGraphicFramePr>
        <p:xfrm>
          <a:off x="571500" y="1052513"/>
          <a:ext cx="7786688" cy="5400675"/>
        </p:xfrm>
        <a:graphic>
          <a:graphicData uri="http://schemas.openxmlformats.org/drawingml/2006/table">
            <a:tbl>
              <a:tblPr/>
              <a:tblGrid>
                <a:gridCol w="3892550"/>
                <a:gridCol w="3894138"/>
              </a:tblGrid>
              <a:tr h="5400675">
                <a:tc>
                  <a:txBody>
                    <a:bodyPr/>
                    <a:lstStyle/>
                    <a:p>
                      <a:pPr marL="45720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sng" strike="noStrike" cap="none" normalizeH="0" baseline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I</a:t>
                      </a:r>
                      <a:r>
                        <a:rPr kumimoji="0" lang="ru-RU" sz="2400" b="0" i="0" u="sng" strike="noStrike" cap="none" normalizeH="0" baseline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вариант</a:t>
                      </a:r>
                      <a:endParaRPr kumimoji="0" lang="ru-RU" sz="2400" b="0" i="0" u="sng" strike="noStrike" cap="none" normalizeH="0" baseline="0" smtClean="0">
                        <a:ln>
                          <a:noFill/>
                        </a:ln>
                        <a:solidFill>
                          <a:srgbClr val="660033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45720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Подчеркните грамматические основы предложений, составьте схемы.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660033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45720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itchFamily="34" charset="0"/>
                        <a:buAutoNum type="arabicPeriod"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«Что строится напротив вашего дома?» - полюбопытствовал Ваня.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660033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45720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2. Блеснул мороз, и рады мы проказам матушки зимы.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660033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sng" strike="noStrike" cap="none" normalizeH="0" baseline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II</a:t>
                      </a:r>
                      <a:r>
                        <a:rPr kumimoji="0" lang="ru-RU" sz="2400" b="0" i="0" u="sng" strike="noStrike" cap="none" normalizeH="0" baseline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вариант</a:t>
                      </a:r>
                      <a:endParaRPr kumimoji="0" lang="ru-RU" sz="2400" b="0" i="0" u="sng" strike="noStrike" cap="none" normalizeH="0" baseline="0" smtClean="0">
                        <a:ln>
                          <a:noFill/>
                        </a:ln>
                        <a:solidFill>
                          <a:srgbClr val="660033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45720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Составьте предложения по данным схемам.</a:t>
                      </a:r>
                    </a:p>
                    <a:p>
                      <a:pPr marL="45720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660033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45720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     1.[ ], и [ ].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660033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45720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2.[ ]: «[ ]». 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660033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500034" y="263811"/>
            <a:ext cx="7900796" cy="804231"/>
          </a:xfrm>
        </p:spPr>
        <p:txBody>
          <a:bodyPr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600" b="1" kern="1200" dirty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Словарная работа </a:t>
            </a:r>
          </a:p>
        </p:txBody>
      </p:sp>
      <p:sp>
        <p:nvSpPr>
          <p:cNvPr id="15362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500063" y="1125538"/>
            <a:ext cx="7969250" cy="5518150"/>
          </a:xfrm>
        </p:spPr>
        <p:txBody>
          <a:bodyPr lIns="0" rIns="18288"/>
          <a:lstStyle/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ru-RU">
                <a:solidFill>
                  <a:srgbClr val="660033"/>
                </a:solidFill>
              </a:rPr>
              <a:t>Слово БЕЙ  с заменой первого звонкого звука на парный ему глухой  </a:t>
            </a:r>
          </a:p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ru-RU">
                <a:solidFill>
                  <a:srgbClr val="660033"/>
                </a:solidFill>
              </a:rPr>
              <a:t>+</a:t>
            </a:r>
          </a:p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ru-RU">
                <a:solidFill>
                  <a:srgbClr val="660033"/>
                </a:solidFill>
              </a:rPr>
              <a:t>Предлог  с творительным  падежом  из  двух  букв , одна  из  которых  обозначает  звонкий  согласный  звук </a:t>
            </a:r>
          </a:p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ru-RU">
                <a:solidFill>
                  <a:srgbClr val="660033"/>
                </a:solidFill>
              </a:rPr>
              <a:t>+</a:t>
            </a:r>
          </a:p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ru-RU">
                <a:solidFill>
                  <a:srgbClr val="660033"/>
                </a:solidFill>
              </a:rPr>
              <a:t>Орфограмма  в  слове  «рубеж».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500034" y="110004"/>
            <a:ext cx="7900796" cy="678129"/>
          </a:xfrm>
        </p:spPr>
        <p:txBody>
          <a:bodyPr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600" b="1" kern="1200" dirty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Словарная работа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500063" y="1428750"/>
            <a:ext cx="7969250" cy="5214938"/>
          </a:xfrm>
        </p:spPr>
        <p:txBody>
          <a:bodyPr lIns="0" rIns="18288">
            <a:normAutofit/>
          </a:bodyPr>
          <a:lstStyle/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ru-RU" sz="4400" u="sng">
                <a:solidFill>
                  <a:srgbClr val="660033"/>
                </a:solidFill>
              </a:rPr>
              <a:t>Пейзаж </a:t>
            </a:r>
          </a:p>
          <a:p>
            <a:pPr marL="0" indent="0" eaLnBrk="1" hangingPunct="1">
              <a:buFont typeface="Wingdings 2" pitchFamily="18" charset="2"/>
              <a:buAutoNum type="arabicPeriod"/>
              <a:defRPr/>
            </a:pPr>
            <a:r>
              <a:rPr lang="ru-RU">
                <a:solidFill>
                  <a:srgbClr val="660033"/>
                </a:solidFill>
              </a:rPr>
              <a:t>Общий вид какой-нибудь местности.</a:t>
            </a:r>
          </a:p>
          <a:p>
            <a:pPr marL="0" indent="0" eaLnBrk="1" hangingPunct="1">
              <a:buFont typeface="Wingdings 2" pitchFamily="18" charset="2"/>
              <a:buAutoNum type="arabicPeriod"/>
              <a:defRPr/>
            </a:pPr>
            <a:r>
              <a:rPr lang="ru-RU">
                <a:solidFill>
                  <a:srgbClr val="660033"/>
                </a:solidFill>
              </a:rPr>
              <a:t>Рисунок, картина, изображающая виды природы, а также описание природы в литературном произведении.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500034" y="285728"/>
            <a:ext cx="7900796" cy="939342"/>
          </a:xfrm>
        </p:spPr>
        <p:txBody>
          <a:bodyPr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600" b="1" kern="1200" dirty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Словарная работа </a:t>
            </a:r>
          </a:p>
        </p:txBody>
      </p:sp>
      <p:sp>
        <p:nvSpPr>
          <p:cNvPr id="17410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755650" y="1125538"/>
            <a:ext cx="7969250" cy="5732462"/>
          </a:xfrm>
        </p:spPr>
        <p:txBody>
          <a:bodyPr lIns="0" rIns="18288"/>
          <a:lstStyle/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ru-RU" sz="4400">
                <a:solidFill>
                  <a:srgbClr val="660033"/>
                </a:solidFill>
              </a:rPr>
              <a:t>Пейзаж </a:t>
            </a:r>
          </a:p>
          <a:p>
            <a:pPr marL="0" indent="0" algn="ctr" eaLnBrk="1" hangingPunct="1">
              <a:buFont typeface="Wingdings" pitchFamily="2" charset="2"/>
              <a:buNone/>
              <a:defRPr/>
            </a:pPr>
            <a:endParaRPr lang="ru-RU" sz="11100">
              <a:solidFill>
                <a:schemeClr val="bg1"/>
              </a:solidFill>
            </a:endParaRPr>
          </a:p>
        </p:txBody>
      </p:sp>
      <p:pic>
        <p:nvPicPr>
          <p:cNvPr id="26627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350" y="1916113"/>
            <a:ext cx="6624638" cy="468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500034" y="128999"/>
            <a:ext cx="7900796" cy="795224"/>
          </a:xfrm>
        </p:spPr>
        <p:txBody>
          <a:bodyPr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600" b="1" kern="1200" dirty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Словарная работа </a:t>
            </a:r>
          </a:p>
        </p:txBody>
      </p:sp>
      <p:sp>
        <p:nvSpPr>
          <p:cNvPr id="18434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214313" y="1928813"/>
            <a:ext cx="8929687" cy="4214812"/>
          </a:xfrm>
        </p:spPr>
        <p:txBody>
          <a:bodyPr lIns="0" rIns="18288"/>
          <a:lstStyle/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ru-RU" sz="2800" i="1" u="sng">
                <a:solidFill>
                  <a:srgbClr val="660033"/>
                </a:solidFill>
              </a:rPr>
              <a:t>1 вариант</a:t>
            </a:r>
            <a:r>
              <a:rPr lang="ru-RU" sz="2800">
                <a:solidFill>
                  <a:srgbClr val="660033"/>
                </a:solidFill>
              </a:rPr>
              <a:t>                      </a:t>
            </a:r>
            <a:r>
              <a:rPr lang="ru-RU" sz="2800" i="1" u="sng">
                <a:solidFill>
                  <a:srgbClr val="660033"/>
                </a:solidFill>
              </a:rPr>
              <a:t>2 вариант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ru-RU" sz="2800">
                <a:solidFill>
                  <a:srgbClr val="660033"/>
                </a:solidFill>
              </a:rPr>
              <a:t>Подберите к слову          Составьте со словом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ru-RU" sz="2800">
                <a:solidFill>
                  <a:srgbClr val="660033"/>
                </a:solidFill>
              </a:rPr>
              <a:t>«пейзаж» 2-3 одно-        «пейзаж» 2-3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ru-RU" sz="2800">
                <a:solidFill>
                  <a:srgbClr val="660033"/>
                </a:solidFill>
              </a:rPr>
              <a:t>коренных слова.             словосочетания 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ru-RU" sz="2800">
                <a:solidFill>
                  <a:srgbClr val="660033"/>
                </a:solidFill>
              </a:rPr>
              <a:t>                                      или 1 предложение.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500063" y="333375"/>
            <a:ext cx="7969250" cy="6310313"/>
          </a:xfrm>
        </p:spPr>
        <p:txBody>
          <a:bodyPr anchor="ctr" anchorCtr="1"/>
          <a:lstStyle/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ru-RU" u="sng">
                <a:solidFill>
                  <a:srgbClr val="660033"/>
                </a:solidFill>
              </a:rPr>
              <a:t>ПОДГОТОВИТЕЛЬНАЯ РАБОТА</a:t>
            </a:r>
          </a:p>
          <a:p>
            <a:pPr marL="0" indent="0" algn="ctr" eaLnBrk="1" hangingPunct="1">
              <a:buFont typeface="Wingdings" pitchFamily="2" charset="2"/>
              <a:buNone/>
              <a:defRPr/>
            </a:pPr>
            <a:endParaRPr lang="ru-RU" u="sng">
              <a:solidFill>
                <a:srgbClr val="660033"/>
              </a:solidFill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ru-RU" u="sng">
              <a:solidFill>
                <a:srgbClr val="660033"/>
              </a:solidFill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ru-RU" sz="3600">
                <a:solidFill>
                  <a:srgbClr val="660033"/>
                </a:solidFill>
              </a:rPr>
              <a:t>шёпот                 врачом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ru-RU" sz="3600">
                <a:solidFill>
                  <a:srgbClr val="660033"/>
                </a:solidFill>
              </a:rPr>
              <a:t>жёлудь                полотенцем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ru-RU" sz="3600">
                <a:solidFill>
                  <a:srgbClr val="660033"/>
                </a:solidFill>
              </a:rPr>
              <a:t>жонглёр              тучей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ru-RU" sz="3600">
                <a:solidFill>
                  <a:srgbClr val="660033"/>
                </a:solidFill>
              </a:rPr>
              <a:t>шофёр                 моржом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ru-RU" sz="3600">
              <a:solidFill>
                <a:srgbClr val="660033"/>
              </a:solidFill>
            </a:endParaRPr>
          </a:p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ru-RU" sz="4400">
                <a:solidFill>
                  <a:schemeClr val="bg1"/>
                </a:solidFill>
              </a:rPr>
              <a:t>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500063" y="317500"/>
            <a:ext cx="7899400" cy="396875"/>
          </a:xfrm>
        </p:spPr>
        <p:txBody>
          <a:bodyPr lIns="0" tIns="0" rIns="18288" bIns="0" anchor="b" anchorCtr="0">
            <a:normAutofit/>
          </a:bodyPr>
          <a:lstStyle/>
          <a:p>
            <a:pPr eaLnBrk="1" hangingPunct="1">
              <a:defRPr/>
            </a:pPr>
            <a:endParaRPr lang="ru-RU" sz="5700" b="1">
              <a:solidFill>
                <a:srgbClr val="4DE1EA"/>
              </a:solidFill>
            </a:endParaRPr>
          </a:p>
        </p:txBody>
      </p:sp>
      <p:sp>
        <p:nvSpPr>
          <p:cNvPr id="20482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500063" y="285750"/>
            <a:ext cx="7969250" cy="5357813"/>
          </a:xfrm>
        </p:spPr>
        <p:txBody>
          <a:bodyPr lIns="0" rIns="18288"/>
          <a:lstStyle/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ru-RU" sz="4000">
                <a:solidFill>
                  <a:srgbClr val="660033"/>
                </a:solidFill>
              </a:rPr>
              <a:t>Тема урока: </a:t>
            </a:r>
            <a:br>
              <a:rPr lang="ru-RU" sz="4000">
                <a:solidFill>
                  <a:srgbClr val="660033"/>
                </a:solidFill>
              </a:rPr>
            </a:br>
            <a:r>
              <a:rPr lang="ru-RU" sz="4000">
                <a:solidFill>
                  <a:srgbClr val="660033"/>
                </a:solidFill>
              </a:rPr>
              <a:t>«Буквы о-е после шипящих и ц в окончаниях существительных».</a:t>
            </a:r>
          </a:p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ru-RU" sz="4000">
                <a:solidFill>
                  <a:srgbClr val="660033"/>
                </a:solidFill>
              </a:rPr>
              <a:t/>
            </a:r>
            <a:br>
              <a:rPr lang="ru-RU" sz="4000">
                <a:solidFill>
                  <a:srgbClr val="660033"/>
                </a:solidFill>
              </a:rPr>
            </a:br>
            <a:r>
              <a:rPr lang="ru-RU" sz="4000">
                <a:solidFill>
                  <a:srgbClr val="660033"/>
                </a:solidFill>
              </a:rPr>
              <a:t>Цели урока: </a:t>
            </a:r>
            <a:br>
              <a:rPr lang="ru-RU" sz="4000">
                <a:solidFill>
                  <a:srgbClr val="660033"/>
                </a:solidFill>
              </a:rPr>
            </a:br>
            <a:r>
              <a:rPr lang="ru-RU" sz="4000">
                <a:solidFill>
                  <a:srgbClr val="660033"/>
                </a:solidFill>
              </a:rPr>
              <a:t>1) познакомиться с ...</a:t>
            </a:r>
          </a:p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ru-RU" sz="4000">
                <a:solidFill>
                  <a:srgbClr val="660033"/>
                </a:solidFill>
              </a:rPr>
              <a:t>2) учиться 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500034" y="263811"/>
            <a:ext cx="7900796" cy="804231"/>
          </a:xfrm>
        </p:spPr>
        <p:txBody>
          <a:bodyPr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600" b="1" kern="1200" dirty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Рассуждение - поиск.</a:t>
            </a:r>
          </a:p>
        </p:txBody>
      </p:sp>
      <p:sp>
        <p:nvSpPr>
          <p:cNvPr id="21506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500063" y="2000250"/>
            <a:ext cx="7969250" cy="4643438"/>
          </a:xfrm>
        </p:spPr>
        <p:txBody>
          <a:bodyPr lIns="0" rIns="18288"/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ru-RU" sz="4000">
                <a:solidFill>
                  <a:srgbClr val="660033"/>
                </a:solidFill>
              </a:rPr>
              <a:t>врач</a:t>
            </a:r>
            <a:r>
              <a:rPr lang="ru-RU" sz="4000" u="sng">
                <a:solidFill>
                  <a:srgbClr val="660033"/>
                </a:solidFill>
              </a:rPr>
              <a:t>о</a:t>
            </a:r>
            <a:r>
              <a:rPr lang="ru-RU" sz="4000">
                <a:solidFill>
                  <a:srgbClr val="660033"/>
                </a:solidFill>
              </a:rPr>
              <a:t>м               товарищ</a:t>
            </a:r>
            <a:r>
              <a:rPr lang="ru-RU" sz="4000" u="sng">
                <a:solidFill>
                  <a:srgbClr val="660033"/>
                </a:solidFill>
              </a:rPr>
              <a:t>е</a:t>
            </a:r>
            <a:r>
              <a:rPr lang="ru-RU" sz="4000">
                <a:solidFill>
                  <a:srgbClr val="660033"/>
                </a:solidFill>
              </a:rPr>
              <a:t>м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ru-RU" sz="4000">
                <a:solidFill>
                  <a:srgbClr val="660033"/>
                </a:solidFill>
              </a:rPr>
              <a:t>дворц</a:t>
            </a:r>
            <a:r>
              <a:rPr lang="ru-RU" sz="4000" u="sng">
                <a:solidFill>
                  <a:srgbClr val="660033"/>
                </a:solidFill>
              </a:rPr>
              <a:t>о</a:t>
            </a:r>
            <a:r>
              <a:rPr lang="ru-RU" sz="4000">
                <a:solidFill>
                  <a:srgbClr val="660033"/>
                </a:solidFill>
              </a:rPr>
              <a:t>м            полотенц</a:t>
            </a:r>
            <a:r>
              <a:rPr lang="ru-RU" sz="4000" u="sng">
                <a:solidFill>
                  <a:srgbClr val="660033"/>
                </a:solidFill>
              </a:rPr>
              <a:t>е</a:t>
            </a:r>
            <a:r>
              <a:rPr lang="ru-RU" sz="4000">
                <a:solidFill>
                  <a:srgbClr val="660033"/>
                </a:solidFill>
              </a:rPr>
              <a:t>м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ru-RU" sz="4000">
                <a:solidFill>
                  <a:srgbClr val="660033"/>
                </a:solidFill>
              </a:rPr>
              <a:t>меж</a:t>
            </a:r>
            <a:r>
              <a:rPr lang="ru-RU" sz="4000" u="sng">
                <a:solidFill>
                  <a:srgbClr val="660033"/>
                </a:solidFill>
              </a:rPr>
              <a:t>о</a:t>
            </a:r>
            <a:r>
              <a:rPr lang="ru-RU" sz="4000">
                <a:solidFill>
                  <a:srgbClr val="660033"/>
                </a:solidFill>
              </a:rPr>
              <a:t>й                задач</a:t>
            </a:r>
            <a:r>
              <a:rPr lang="ru-RU" sz="4000" u="sng">
                <a:solidFill>
                  <a:srgbClr val="660033"/>
                </a:solidFill>
              </a:rPr>
              <a:t>е</a:t>
            </a:r>
            <a:r>
              <a:rPr lang="ru-RU" sz="4000">
                <a:solidFill>
                  <a:srgbClr val="660033"/>
                </a:solidFill>
              </a:rPr>
              <a:t>й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ru-RU" sz="4000">
                <a:solidFill>
                  <a:srgbClr val="660033"/>
                </a:solidFill>
              </a:rPr>
              <a:t>борц</a:t>
            </a:r>
            <a:r>
              <a:rPr lang="ru-RU" sz="4000" u="sng">
                <a:solidFill>
                  <a:srgbClr val="660033"/>
                </a:solidFill>
              </a:rPr>
              <a:t>о</a:t>
            </a:r>
            <a:r>
              <a:rPr lang="ru-RU" sz="4000">
                <a:solidFill>
                  <a:srgbClr val="660033"/>
                </a:solidFill>
              </a:rPr>
              <a:t>в               горц</a:t>
            </a:r>
            <a:r>
              <a:rPr lang="ru-RU" sz="4000" u="sng">
                <a:solidFill>
                  <a:srgbClr val="660033"/>
                </a:solidFill>
              </a:rPr>
              <a:t>е</a:t>
            </a:r>
            <a:r>
              <a:rPr lang="ru-RU" sz="4000">
                <a:solidFill>
                  <a:srgbClr val="660033"/>
                </a:solidFill>
              </a:rPr>
              <a:t>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клон">
  <a:themeElements>
    <a:clrScheme name="Склон 5">
      <a:dk1>
        <a:srgbClr val="009999"/>
      </a:dk1>
      <a:lt1>
        <a:srgbClr val="EAEAEA"/>
      </a:lt1>
      <a:dk2>
        <a:srgbClr val="006666"/>
      </a:dk2>
      <a:lt2>
        <a:srgbClr val="FFFFCC"/>
      </a:lt2>
      <a:accent1>
        <a:srgbClr val="339966"/>
      </a:accent1>
      <a:accent2>
        <a:srgbClr val="5E855B"/>
      </a:accent2>
      <a:accent3>
        <a:srgbClr val="AAB8B8"/>
      </a:accent3>
      <a:accent4>
        <a:srgbClr val="C8C8C8"/>
      </a:accent4>
      <a:accent5>
        <a:srgbClr val="ADCAB8"/>
      </a:accent5>
      <a:accent6>
        <a:srgbClr val="547852"/>
      </a:accent6>
      <a:hlink>
        <a:srgbClr val="EEC85E"/>
      </a:hlink>
      <a:folHlink>
        <a:srgbClr val="AA8456"/>
      </a:folHlink>
    </a:clrScheme>
    <a:fontScheme name="Склон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клон 1">
        <a:dk1>
          <a:srgbClr val="5B5B49"/>
        </a:dk1>
        <a:lt1>
          <a:srgbClr val="DDDDDD"/>
        </a:lt1>
        <a:dk2>
          <a:srgbClr val="2B2A00"/>
        </a:dk2>
        <a:lt2>
          <a:srgbClr val="E0DFBE"/>
        </a:lt2>
        <a:accent1>
          <a:srgbClr val="878543"/>
        </a:accent1>
        <a:accent2>
          <a:srgbClr val="716E00"/>
        </a:accent2>
        <a:accent3>
          <a:srgbClr val="ACACAA"/>
        </a:accent3>
        <a:accent4>
          <a:srgbClr val="BDBDBD"/>
        </a:accent4>
        <a:accent5>
          <a:srgbClr val="C3C2B0"/>
        </a:accent5>
        <a:accent6>
          <a:srgbClr val="666300"/>
        </a:accent6>
        <a:hlink>
          <a:srgbClr val="CC9900"/>
        </a:hlink>
        <a:folHlink>
          <a:srgbClr val="99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2">
        <a:dk1>
          <a:srgbClr val="746354"/>
        </a:dk1>
        <a:lt1>
          <a:srgbClr val="FFFFFF"/>
        </a:lt1>
        <a:dk2>
          <a:srgbClr val="523E26"/>
        </a:dk2>
        <a:lt2>
          <a:srgbClr val="E1DFAF"/>
        </a:lt2>
        <a:accent1>
          <a:srgbClr val="CC9900"/>
        </a:accent1>
        <a:accent2>
          <a:srgbClr val="669900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5C8A00"/>
        </a:accent6>
        <a:hlink>
          <a:srgbClr val="CCCC00"/>
        </a:hlink>
        <a:folHlink>
          <a:srgbClr val="AC793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3">
        <a:dk1>
          <a:srgbClr val="667B5B"/>
        </a:dk1>
        <a:lt1>
          <a:srgbClr val="E6E6DA"/>
        </a:lt1>
        <a:dk2>
          <a:srgbClr val="295200"/>
        </a:dk2>
        <a:lt2>
          <a:srgbClr val="F3F2D9"/>
        </a:lt2>
        <a:accent1>
          <a:srgbClr val="808000"/>
        </a:accent1>
        <a:accent2>
          <a:srgbClr val="838D75"/>
        </a:accent2>
        <a:accent3>
          <a:srgbClr val="ACB3AA"/>
        </a:accent3>
        <a:accent4>
          <a:srgbClr val="C4C4BA"/>
        </a:accent4>
        <a:accent5>
          <a:srgbClr val="C0C0AA"/>
        </a:accent5>
        <a:accent6>
          <a:srgbClr val="767F69"/>
        </a:accent6>
        <a:hlink>
          <a:srgbClr val="33CC33"/>
        </a:hlink>
        <a:folHlink>
          <a:srgbClr val="33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4">
        <a:dk1>
          <a:srgbClr val="86615A"/>
        </a:dk1>
        <a:lt1>
          <a:srgbClr val="FFFFFF"/>
        </a:lt1>
        <a:dk2>
          <a:srgbClr val="633427"/>
        </a:dk2>
        <a:lt2>
          <a:srgbClr val="E9DDCD"/>
        </a:lt2>
        <a:accent1>
          <a:srgbClr val="A34545"/>
        </a:accent1>
        <a:accent2>
          <a:srgbClr val="C86400"/>
        </a:accent2>
        <a:accent3>
          <a:srgbClr val="B7AEAC"/>
        </a:accent3>
        <a:accent4>
          <a:srgbClr val="DADADA"/>
        </a:accent4>
        <a:accent5>
          <a:srgbClr val="CEB0B0"/>
        </a:accent5>
        <a:accent6>
          <a:srgbClr val="B55A00"/>
        </a:accent6>
        <a:hlink>
          <a:srgbClr val="ECAE00"/>
        </a:hlink>
        <a:folHlink>
          <a:srgbClr val="BAA8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5">
        <a:dk1>
          <a:srgbClr val="009999"/>
        </a:dk1>
        <a:lt1>
          <a:srgbClr val="EAEAEA"/>
        </a:lt1>
        <a:dk2>
          <a:srgbClr val="006666"/>
        </a:dk2>
        <a:lt2>
          <a:srgbClr val="FFFFCC"/>
        </a:lt2>
        <a:accent1>
          <a:srgbClr val="339966"/>
        </a:accent1>
        <a:accent2>
          <a:srgbClr val="5E855B"/>
        </a:accent2>
        <a:accent3>
          <a:srgbClr val="AAB8B8"/>
        </a:accent3>
        <a:accent4>
          <a:srgbClr val="C8C8C8"/>
        </a:accent4>
        <a:accent5>
          <a:srgbClr val="ADCAB8"/>
        </a:accent5>
        <a:accent6>
          <a:srgbClr val="547852"/>
        </a:accent6>
        <a:hlink>
          <a:srgbClr val="EEC85E"/>
        </a:hlink>
        <a:folHlink>
          <a:srgbClr val="AA845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6">
        <a:dk1>
          <a:srgbClr val="B8A47C"/>
        </a:dk1>
        <a:lt1>
          <a:srgbClr val="FFFFFF"/>
        </a:lt1>
        <a:dk2>
          <a:srgbClr val="A68A58"/>
        </a:dk2>
        <a:lt2>
          <a:srgbClr val="DAD79C"/>
        </a:lt2>
        <a:accent1>
          <a:srgbClr val="816B35"/>
        </a:accent1>
        <a:accent2>
          <a:srgbClr val="FFCC00"/>
        </a:accent2>
        <a:accent3>
          <a:srgbClr val="D0C4B4"/>
        </a:accent3>
        <a:accent4>
          <a:srgbClr val="DADADA"/>
        </a:accent4>
        <a:accent5>
          <a:srgbClr val="C1BAAE"/>
        </a:accent5>
        <a:accent6>
          <a:srgbClr val="E7B900"/>
        </a:accent6>
        <a:hlink>
          <a:srgbClr val="0066CC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7">
        <a:dk1>
          <a:srgbClr val="336699"/>
        </a:dk1>
        <a:lt1>
          <a:srgbClr val="F8F8F8"/>
        </a:lt1>
        <a:dk2>
          <a:srgbClr val="003366"/>
        </a:dk2>
        <a:lt2>
          <a:srgbClr val="D1DDD4"/>
        </a:lt2>
        <a:accent1>
          <a:srgbClr val="3399FF"/>
        </a:accent1>
        <a:accent2>
          <a:srgbClr val="006699"/>
        </a:accent2>
        <a:accent3>
          <a:srgbClr val="AAADB8"/>
        </a:accent3>
        <a:accent4>
          <a:srgbClr val="D4D4D4"/>
        </a:accent4>
        <a:accent5>
          <a:srgbClr val="ADCAFF"/>
        </a:accent5>
        <a:accent6>
          <a:srgbClr val="005C8A"/>
        </a:accent6>
        <a:hlink>
          <a:srgbClr val="86C0CE"/>
        </a:hlink>
        <a:folHlink>
          <a:srgbClr val="008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145</TotalTime>
  <Words>196</Words>
  <Application>Microsoft Office PowerPoint</Application>
  <PresentationFormat>Экран (4:3)</PresentationFormat>
  <Paragraphs>55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Шаблон оформления</vt:lpstr>
      </vt:variant>
      <vt:variant>
        <vt:i4>3</vt:i4>
      </vt:variant>
      <vt:variant>
        <vt:lpstr>Заголовки слайдов</vt:lpstr>
      </vt:variant>
      <vt:variant>
        <vt:i4>13</vt:i4>
      </vt:variant>
    </vt:vector>
  </HeadingPairs>
  <TitlesOfParts>
    <vt:vector size="24" baseType="lpstr">
      <vt:lpstr>Arial</vt:lpstr>
      <vt:lpstr>Calibri</vt:lpstr>
      <vt:lpstr>Constantia</vt:lpstr>
      <vt:lpstr>Wingdings 2</vt:lpstr>
      <vt:lpstr>Verdana</vt:lpstr>
      <vt:lpstr>Wingdings</vt:lpstr>
      <vt:lpstr>Times New Roman</vt:lpstr>
      <vt:lpstr>+mj-lt</vt:lpstr>
      <vt:lpstr>Поток</vt:lpstr>
      <vt:lpstr>Склон</vt:lpstr>
      <vt:lpstr>Склон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Правописание о-е после шипящих и ц в окончаниях имен существительных</dc:title>
  <dc:creator>Admin</dc:creator>
  <cp:lastModifiedBy>www.PHILka.RU</cp:lastModifiedBy>
  <cp:revision>16</cp:revision>
  <dcterms:created xsi:type="dcterms:W3CDTF">2012-03-16T11:39:10Z</dcterms:created>
  <dcterms:modified xsi:type="dcterms:W3CDTF">2013-04-25T18:32:07Z</dcterms:modified>
</cp:coreProperties>
</file>